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4A72A-D0B3-4E64-9B78-8F8A9E553CF1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6CAE6-E280-4993-85E8-0E1A836D524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CAE6-E280-4993-85E8-0E1A836D5240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A12936-6EE4-4374-8DE6-43DE5E112607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BDF0B1-E43C-4C71-8742-84015E197F5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εξελιξη των αστερων </a:t>
            </a:r>
            <a:b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revolution of the stars</a:t>
            </a: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ΠΑΠΑΧΑΤΖΑΚΗ ΑΝΡΙΑΝΑ</a:t>
            </a:r>
            <a:b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ΠΑΠΑΘΕΟΔΩΡΟΥ ΜΑΡΙΛΕΝα</a:t>
            </a:r>
            <a:endParaRPr lang="el-G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8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556792"/>
            <a:ext cx="3600399" cy="2611710"/>
          </a:xfrm>
        </p:spPr>
      </p:pic>
      <p:pic>
        <p:nvPicPr>
          <p:cNvPr id="10" name="9 - Εικόνα" descr="300px-LagoonHunterWils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140968"/>
            <a:ext cx="3888432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1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ΜΕΡΟΣ </a:t>
            </a:r>
            <a:br>
              <a:rPr lang="el-GR" sz="2800" dirty="0" smtClean="0"/>
            </a:br>
            <a:r>
              <a:rPr lang="el-GR" sz="2800" dirty="0" smtClean="0"/>
              <a:t>ΘΕΩΡΙΑ ΤΟΥ </a:t>
            </a:r>
            <a:r>
              <a:rPr lang="en-US" sz="2800" dirty="0" smtClean="0"/>
              <a:t>BING Bang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H </a:t>
            </a:r>
            <a:r>
              <a:rPr lang="el-GR" sz="1600" dirty="0" smtClean="0"/>
              <a:t>μεγάλη Έκρηξη(</a:t>
            </a:r>
            <a:r>
              <a:rPr lang="en-US" sz="1600" dirty="0" smtClean="0"/>
              <a:t>bing bang) </a:t>
            </a:r>
            <a:r>
              <a:rPr lang="el-GR" sz="1600" dirty="0" smtClean="0"/>
              <a:t>είναι κοσμολογική θεωρία σύμφωνα με την όποια το σύμπαν δημιουργήθηκε από μια πυκνή και θερμή κατάσταση, πριν από περίπου 13,8 δισεκατομμύρια χρόνια  </a:t>
            </a:r>
          </a:p>
          <a:p>
            <a:endParaRPr lang="el-GR" sz="1600" dirty="0"/>
          </a:p>
        </p:txBody>
      </p:sp>
      <p:pic>
        <p:nvPicPr>
          <p:cNvPr id="5" name="4 - Εικόνα" descr="Big-Bang-11-goog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852936"/>
            <a:ext cx="5544615" cy="2857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700" dirty="0" smtClean="0"/>
              <a:t>2</a:t>
            </a:r>
            <a:r>
              <a:rPr lang="el-GR" sz="2700" baseline="30000" dirty="0" smtClean="0"/>
              <a:t>ο</a:t>
            </a:r>
            <a:r>
              <a:rPr lang="el-GR" sz="2700" dirty="0" smtClean="0"/>
              <a:t> μέρος: Αστέρες (νεφελωματα</a:t>
            </a:r>
            <a:r>
              <a:rPr lang="el-GR" dirty="0" smtClean="0"/>
              <a:t>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Αστέρες είναι ένα λαμπερό ουράνιο σώμα, δηλαδή ο ήλιος και γενικά το πλήθος τους σε κάθε γαλαξία υπολογίζεται σε δεκάδες ή και εκατοντάδες δισεκατομμύρια. Τα πιο συνηθισμένα χημικά στοιχεία, που υπάρχουν σε αυτούς, είναι το υδρογόνο και το  ήλιο.</a:t>
            </a:r>
          </a:p>
          <a:p>
            <a:endParaRPr lang="el-GR" sz="1800" dirty="0"/>
          </a:p>
        </p:txBody>
      </p:sp>
      <p:pic>
        <p:nvPicPr>
          <p:cNvPr id="4" name="3 - Εικόνα" descr="αρχείο λήψης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068960"/>
            <a:ext cx="4752528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0"/>
            <a:ext cx="7372672" cy="1052736"/>
          </a:xfrm>
        </p:spPr>
        <p:txBody>
          <a:bodyPr>
            <a:normAutofit fontScale="90000"/>
          </a:bodyPr>
          <a:lstStyle/>
          <a:p>
            <a:r>
              <a:rPr lang="el-GR" sz="2400" dirty="0" smtClean="0"/>
              <a:t>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 smtClean="0"/>
              <a:t>μερος : Τα σταδια γεννησης ενός αστρου </a:t>
            </a:r>
            <a:br>
              <a:rPr lang="el-GR" sz="24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908720"/>
            <a:ext cx="7272808" cy="5547016"/>
          </a:xfrm>
        </p:spPr>
        <p:txBody>
          <a:bodyPr>
            <a:normAutofit/>
          </a:bodyPr>
          <a:lstStyle/>
          <a:p>
            <a:r>
              <a:rPr lang="el-GR" sz="1600" dirty="0" smtClean="0"/>
              <a:t> Στο πρώτο έχουμε τη δημιουργία ενός αργά περιστρεφόμενου πυρήνα στο εσωτερικό ενός μοριακού νέφους.</a:t>
            </a:r>
          </a:p>
          <a:p>
            <a:r>
              <a:rPr lang="el-GR" sz="1600" dirty="0" smtClean="0"/>
              <a:t>Στο δεύτερο στάδιο ο πυρήνας καταρρέει σχηματίζοντας ένα πρωτοάστρο, με έναν δίσκο υλικών γύρω του.</a:t>
            </a:r>
          </a:p>
          <a:p>
            <a:r>
              <a:rPr lang="el-GR" sz="1600" dirty="0" smtClean="0"/>
              <a:t>Στο τρίτο στάδιο την απαρχή των θερμοπυρηνικών αντιδράσεων και την παραγωγή ενέργειας</a:t>
            </a:r>
          </a:p>
          <a:p>
            <a:r>
              <a:rPr lang="el-GR" sz="1600" dirty="0" smtClean="0"/>
              <a:t>Στο τελευταίο στάδιο ο αστρικός άνεμος πνέει προς όλες τις κατευθύνσεις απομακρύνοντας σιγά σιγά τα υπολείμματα του νεφελώματος</a:t>
            </a:r>
            <a:r>
              <a:rPr lang="el-GR" sz="1800" dirty="0" smtClean="0"/>
              <a:t>.</a:t>
            </a:r>
          </a:p>
          <a:p>
            <a:endParaRPr lang="el-GR" sz="1800" dirty="0"/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356992"/>
            <a:ext cx="5760640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sz="2800" dirty="0" smtClean="0"/>
              <a:t> </a:t>
            </a:r>
            <a:r>
              <a:rPr lang="el-GR" sz="2800" dirty="0" smtClean="0"/>
              <a:t>4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</a:t>
            </a:r>
            <a:r>
              <a:rPr lang="el-GR" sz="2800" dirty="0" smtClean="0"/>
              <a:t>μεροσ : ΚΟκκινοι </a:t>
            </a:r>
            <a:r>
              <a:rPr lang="el-GR" sz="2800" dirty="0" err="1" smtClean="0"/>
              <a:t>γΙγαντες</a:t>
            </a:r>
            <a:r>
              <a:rPr lang="el-GR" sz="2800" dirty="0" smtClean="0"/>
              <a:t>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Όταν ένα άστρο αρχίσει να μετατρέπεται σε κόκκινο γίγαντα, ο πυρήνας του είναι ανενεργός και αποτελείται κυρίως από ήλιο. Σε αυτό το σημείο οι θερμοπυρηνικές αντιδράσεις του υδρογόνου έχουν περιοριστεί</a:t>
            </a:r>
          </a:p>
          <a:p>
            <a:endParaRPr lang="el-GR" sz="1800" dirty="0"/>
          </a:p>
        </p:txBody>
      </p:sp>
      <p:pic>
        <p:nvPicPr>
          <p:cNvPr id="4" name="3 - Εικόνα" descr="592717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140968"/>
            <a:ext cx="3409950" cy="2343150"/>
          </a:xfrm>
          <a:prstGeom prst="rect">
            <a:avLst/>
          </a:prstGeom>
        </p:spPr>
      </p:pic>
      <p:pic>
        <p:nvPicPr>
          <p:cNvPr id="5" name="4 - Εικόνα" descr="αρχείο λήψης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996952"/>
            <a:ext cx="273630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 </a:t>
            </a:r>
            <a:r>
              <a:rPr lang="el-GR" dirty="0" smtClean="0"/>
              <a:t>Μεροσ : άσπροι νανοι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 Όταν θα έχουν εξαντληθεί και τα τελευταία υπολείμματα των πυρηνικών του καυσίμων, θα αρχίσει να συστέλλεται και να μικραίνει. Έτσι, σιγά σιγά μετατρέπεται σε άσπρο νάνο. </a:t>
            </a:r>
            <a:endParaRPr lang="el-GR" sz="1800" dirty="0"/>
          </a:p>
        </p:txBody>
      </p:sp>
      <p:pic>
        <p:nvPicPr>
          <p:cNvPr id="4" name="3 - Εικόνα" descr="Sirius_A_and_B_Hubble_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852937"/>
            <a:ext cx="2952328" cy="3220964"/>
          </a:xfrm>
          <a:prstGeom prst="rect">
            <a:avLst/>
          </a:prstGeom>
        </p:spPr>
      </p:pic>
      <p:pic>
        <p:nvPicPr>
          <p:cNvPr id="5" name="4 - Εικόνα" descr="r136a1_by_alpha_element-d6exs6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636912"/>
            <a:ext cx="3744416" cy="3406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dirty="0" smtClean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 smtClean="0"/>
              <a:t>Μερος: σουπερνοβα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Σουπερνόβα (ή υπερκαινοφανής αστέρας) είναι οι βίαιες εκρήξεις δυο πολύ στενά συνδεδεμένων άστρων.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20888"/>
            <a:ext cx="3024336" cy="2418581"/>
          </a:xfrm>
          <a:prstGeom prst="rect">
            <a:avLst/>
          </a:prstGeom>
        </p:spPr>
      </p:pic>
      <p:pic>
        <p:nvPicPr>
          <p:cNvPr id="5" name="4 - Εικόνα" descr="soupernob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348880"/>
            <a:ext cx="3265692" cy="2548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7</a:t>
            </a:r>
            <a:r>
              <a:rPr lang="el-GR" baseline="30000" dirty="0" smtClean="0"/>
              <a:t>ο</a:t>
            </a:r>
            <a:r>
              <a:rPr lang="el-GR" dirty="0" smtClean="0"/>
              <a:t>  </a:t>
            </a:r>
            <a:r>
              <a:rPr lang="el-GR" dirty="0" smtClean="0"/>
              <a:t>μεροσ: Μαυρη τρυπα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Ένα άστρο που ξεπερνά τις 3 ηλιακές μάζες δεν μπορεί να αντισταθεί στην βαρύτητα του. Έτσι μετατρέπεται σε μαύρη τρύπα. Λόγω της μεγάλης βαρύτητας του, τίποτα δεν μπορεί να ξεφύγει από αυτό. </a:t>
            </a:r>
            <a:r>
              <a:rPr lang="el-GR" sz="1800" dirty="0" smtClean="0"/>
              <a:t>Πρόσφατα</a:t>
            </a:r>
            <a:r>
              <a:rPr lang="en-US" sz="1800" dirty="0" smtClean="0"/>
              <a:t> (</a:t>
            </a:r>
            <a:r>
              <a:rPr lang="el-GR" sz="1800" smtClean="0"/>
              <a:t>Τετάρτη</a:t>
            </a:r>
            <a:r>
              <a:rPr lang="el-GR" sz="1800" smtClean="0"/>
              <a:t>,10 </a:t>
            </a:r>
            <a:r>
              <a:rPr lang="el-GR" sz="1800" dirty="0" smtClean="0"/>
              <a:t>Απριλίου 2019)</a:t>
            </a:r>
            <a:r>
              <a:rPr lang="el-GR" sz="1800" dirty="0" smtClean="0"/>
              <a:t> έγινε η πρώτη απεικόνιση  μιας μαύρης τρύπας από την </a:t>
            </a:r>
            <a:r>
              <a:rPr lang="en-US" sz="1800" dirty="0" smtClean="0"/>
              <a:t>NASA.</a:t>
            </a:r>
            <a:endParaRPr lang="el-GR" sz="1800" dirty="0" smtClean="0"/>
          </a:p>
          <a:p>
            <a:endParaRPr lang="el-GR" sz="1800" dirty="0"/>
          </a:p>
        </p:txBody>
      </p:sp>
      <p:pic>
        <p:nvPicPr>
          <p:cNvPr id="4" name="3 - Εικόνα" descr="black-h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501008"/>
            <a:ext cx="2728999" cy="2520280"/>
          </a:xfrm>
          <a:prstGeom prst="rect">
            <a:avLst/>
          </a:prstGeom>
        </p:spPr>
      </p:pic>
      <p:sp>
        <p:nvSpPr>
          <p:cNvPr id="1034" name="AutoShape 10" descr="Αποτέλεσμα εικόνας για μαυρη τρυπ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3" name="12 - Εικόνα" descr="cache_1500x3000_Analog_medium_684770_23234_10420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3140968"/>
            <a:ext cx="4824536" cy="3216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312</Words>
  <Application>Microsoft Office PowerPoint</Application>
  <PresentationFormat>Προβολή στην οθόνη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Αφθονία</vt:lpstr>
      <vt:lpstr>Η εξελιξη των αστερων  the revolution of the stars ΠΑΠΑΧΑΤΖΑΚΗ ΑΝΡΙΑΝΑ ΠΑΠΑΘΕΟΔΩΡΟΥ ΜΑΡΙΛΕΝα</vt:lpstr>
      <vt:lpstr>1ο ΜΕΡΟΣ  ΘΕΩΡΙΑ ΤΟΥ BING Bang</vt:lpstr>
      <vt:lpstr>2ο μέρος: Αστέρες (νεφελωματα) </vt:lpstr>
      <vt:lpstr>3ο μερος : Τα σταδια γεννησης ενός αστρου   </vt:lpstr>
      <vt:lpstr>  4ο μεροσ : ΚΟκκινοι γΙγαντες </vt:lpstr>
      <vt:lpstr>5ο  Μεροσ : άσπροι νανοι </vt:lpstr>
      <vt:lpstr> 6ο Μερος: σουπερνοβα</vt:lpstr>
      <vt:lpstr>7ο  μεροσ: Μαυρη τρυπα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εξελιξη των αστερων  the revolution of the stars</dc:title>
  <dc:creator>User</dc:creator>
  <cp:lastModifiedBy>User</cp:lastModifiedBy>
  <cp:revision>14</cp:revision>
  <dcterms:created xsi:type="dcterms:W3CDTF">2019-04-10T19:12:58Z</dcterms:created>
  <dcterms:modified xsi:type="dcterms:W3CDTF">2019-05-02T15:49:40Z</dcterms:modified>
</cp:coreProperties>
</file>