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8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3321C-E589-46FF-A3D3-8908DB551BFC}" type="datetimeFigureOut">
              <a:rPr lang="el-GR" smtClean="0"/>
              <a:pPr/>
              <a:t>4/3/2016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C90EC-BBD7-4B21-9AD7-15E94BCE3D2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C90EC-BBD7-4B21-9AD7-15E94BCE3D2B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4175-A629-4820-B38E-7FEE74693D00}" type="datetimeFigureOut">
              <a:rPr lang="el-GR" smtClean="0"/>
              <a:pPr/>
              <a:t>4/3/2016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5652-05C7-4AF5-8FFA-84020B026F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4175-A629-4820-B38E-7FEE74693D00}" type="datetimeFigureOut">
              <a:rPr lang="el-GR" smtClean="0"/>
              <a:pPr/>
              <a:t>4/3/2016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5652-05C7-4AF5-8FFA-84020B026F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4175-A629-4820-B38E-7FEE74693D00}" type="datetimeFigureOut">
              <a:rPr lang="el-GR" smtClean="0"/>
              <a:pPr/>
              <a:t>4/3/2016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5652-05C7-4AF5-8FFA-84020B026F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4175-A629-4820-B38E-7FEE74693D00}" type="datetimeFigureOut">
              <a:rPr lang="el-GR" smtClean="0"/>
              <a:pPr/>
              <a:t>4/3/2016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5652-05C7-4AF5-8FFA-84020B026F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4175-A629-4820-B38E-7FEE74693D00}" type="datetimeFigureOut">
              <a:rPr lang="el-GR" smtClean="0"/>
              <a:pPr/>
              <a:t>4/3/2016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5652-05C7-4AF5-8FFA-84020B026F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4175-A629-4820-B38E-7FEE74693D00}" type="datetimeFigureOut">
              <a:rPr lang="el-GR" smtClean="0"/>
              <a:pPr/>
              <a:t>4/3/2016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5652-05C7-4AF5-8FFA-84020B026F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4175-A629-4820-B38E-7FEE74693D00}" type="datetimeFigureOut">
              <a:rPr lang="el-GR" smtClean="0"/>
              <a:pPr/>
              <a:t>4/3/2016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5652-05C7-4AF5-8FFA-84020B026F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4175-A629-4820-B38E-7FEE74693D00}" type="datetimeFigureOut">
              <a:rPr lang="el-GR" smtClean="0"/>
              <a:pPr/>
              <a:t>4/3/2016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5652-05C7-4AF5-8FFA-84020B026F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4175-A629-4820-B38E-7FEE74693D00}" type="datetimeFigureOut">
              <a:rPr lang="el-GR" smtClean="0"/>
              <a:pPr/>
              <a:t>4/3/2016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5652-05C7-4AF5-8FFA-84020B026F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4175-A629-4820-B38E-7FEE74693D00}" type="datetimeFigureOut">
              <a:rPr lang="el-GR" smtClean="0"/>
              <a:pPr/>
              <a:t>4/3/2016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5652-05C7-4AF5-8FFA-84020B026F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4175-A629-4820-B38E-7FEE74693D00}" type="datetimeFigureOut">
              <a:rPr lang="el-GR" smtClean="0"/>
              <a:pPr/>
              <a:t>4/3/2016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5652-05C7-4AF5-8FFA-84020B026F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34175-A629-4820-B38E-7FEE74693D00}" type="datetimeFigureOut">
              <a:rPr lang="el-GR" smtClean="0"/>
              <a:pPr/>
              <a:t>4/3/2016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15652-05C7-4AF5-8FFA-84020B026FA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-468560" y="0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Ανακύκλωση Γυαλιού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3923928" cy="4248472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bg2">
                    <a:lumMod val="25000"/>
                  </a:schemeClr>
                </a:solidFill>
              </a:rPr>
              <a:t>Εργασία Βιωματικών Δράσεων</a:t>
            </a:r>
          </a:p>
          <a:p>
            <a:r>
              <a:rPr lang="el-GR" dirty="0" smtClean="0">
                <a:solidFill>
                  <a:schemeClr val="bg2">
                    <a:lumMod val="25000"/>
                  </a:schemeClr>
                </a:solidFill>
              </a:rPr>
              <a:t>Ομάδα : </a:t>
            </a:r>
          </a:p>
          <a:p>
            <a:pPr algn="l">
              <a:buFont typeface="Arial" pitchFamily="34" charset="0"/>
              <a:buChar char="•"/>
            </a:pPr>
            <a:r>
              <a:rPr lang="el-GR" sz="2300" dirty="0" smtClean="0">
                <a:solidFill>
                  <a:schemeClr val="bg2">
                    <a:lumMod val="25000"/>
                  </a:schemeClr>
                </a:solidFill>
              </a:rPr>
              <a:t>Αναστασόπουλος Άγγελος</a:t>
            </a:r>
          </a:p>
          <a:p>
            <a:pPr algn="l">
              <a:buFont typeface="Arial" pitchFamily="34" charset="0"/>
              <a:buChar char="•"/>
            </a:pPr>
            <a:r>
              <a:rPr lang="el-GR" sz="2300" dirty="0" smtClean="0">
                <a:solidFill>
                  <a:schemeClr val="bg2">
                    <a:lumMod val="25000"/>
                  </a:schemeClr>
                </a:solidFill>
              </a:rPr>
              <a:t>Γεωργαντοπούλου Ελένη</a:t>
            </a:r>
          </a:p>
          <a:p>
            <a:pPr algn="l">
              <a:buFont typeface="Arial" pitchFamily="34" charset="0"/>
              <a:buChar char="•"/>
            </a:pPr>
            <a:r>
              <a:rPr lang="el-GR" sz="2300" dirty="0" smtClean="0">
                <a:solidFill>
                  <a:schemeClr val="bg2">
                    <a:lumMod val="25000"/>
                  </a:schemeClr>
                </a:solidFill>
              </a:rPr>
              <a:t>Τσούντος Αλέξανδρος – Παναγιώτης</a:t>
            </a:r>
          </a:p>
          <a:p>
            <a:pPr algn="l">
              <a:buFont typeface="Arial" pitchFamily="34" charset="0"/>
              <a:buChar char="•"/>
            </a:pPr>
            <a:r>
              <a:rPr lang="el-GR" sz="2300" dirty="0" smtClean="0">
                <a:solidFill>
                  <a:schemeClr val="bg2">
                    <a:lumMod val="25000"/>
                  </a:schemeClr>
                </a:solidFill>
              </a:rPr>
              <a:t>Φωτάκης Κων/νος</a:t>
            </a:r>
            <a:endParaRPr lang="el-GR" sz="23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l-GR" sz="1200" dirty="0" smtClean="0"/>
          </a:p>
          <a:p>
            <a:endParaRPr lang="el-GR" sz="1200" dirty="0"/>
          </a:p>
          <a:p>
            <a:endParaRPr lang="el-GR" sz="1200" dirty="0" smtClean="0"/>
          </a:p>
          <a:p>
            <a:endParaRPr lang="el-GR" sz="1200" dirty="0" smtClean="0"/>
          </a:p>
        </p:txBody>
      </p:sp>
      <p:pic>
        <p:nvPicPr>
          <p:cNvPr id="6" name="5 - Εικόνα" descr="oldphotos1315494332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420888"/>
            <a:ext cx="5508104" cy="3909617"/>
          </a:xfrm>
          <a:prstGeom prst="rect">
            <a:avLst/>
          </a:prstGeom>
        </p:spPr>
      </p:pic>
      <p:pic>
        <p:nvPicPr>
          <p:cNvPr id="7" name="6 - Εικόνα" descr="recyc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0"/>
            <a:ext cx="1788250" cy="11967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92D050"/>
                </a:solidFill>
              </a:rPr>
              <a:t>Η γνωστή απλή διαδικασία…</a:t>
            </a:r>
            <a:endParaRPr lang="el-GR" dirty="0">
              <a:solidFill>
                <a:srgbClr val="92D050"/>
              </a:solidFill>
            </a:endParaRPr>
          </a:p>
        </p:txBody>
      </p:sp>
      <p:pic>
        <p:nvPicPr>
          <p:cNvPr id="7" name="6 - Εικόνα" descr="anakyklwsi-gyalio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958791"/>
            <a:ext cx="7128792" cy="2899209"/>
          </a:xfrm>
          <a:prstGeom prst="rect">
            <a:avLst/>
          </a:prstGeom>
        </p:spPr>
      </p:pic>
      <p:sp>
        <p:nvSpPr>
          <p:cNvPr id="6" name="5 - TextBox"/>
          <p:cNvSpPr txBox="1"/>
          <p:nvPr/>
        </p:nvSpPr>
        <p:spPr>
          <a:xfrm>
            <a:off x="251520" y="1196752"/>
            <a:ext cx="813690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300" dirty="0" smtClean="0"/>
              <a:t>Το γυαλί συγκεντρώνεται (με ειδικό φορτηγό) από τους κάδους ανακύκλωσης γυαλιού.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300" dirty="0" smtClean="0"/>
              <a:t>Αδειάζετε σε αποθήκες και καταλήγει σε έναν κινούμενο διάδρομο ο οποίος περνάει κάτω από έναν μαγνήτη για την αφαίρεση των μεταλλικών στοιχείων.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300" dirty="0" smtClean="0"/>
              <a:t>Ελέγχεται  αφαιρούνται ξένα υλικά και χωρίζεται ανά χρώμα.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300" dirty="0" smtClean="0"/>
              <a:t>Ακολουθείται στον κλίβανο τήξης και το τελικό προϊόν προωθείται στους ειδικούς για κατασκευή νέων γυάλινων μπουκαλιών. </a:t>
            </a:r>
          </a:p>
          <a:p>
            <a:pPr marL="342900" indent="-34290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- Θέση περιεχομένου" descr="ανακύκλωση γυαλί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107504"/>
            <a:ext cx="9144000" cy="796550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40466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700" b="1" i="1" dirty="0" smtClean="0">
                <a:solidFill>
                  <a:srgbClr val="92D050"/>
                </a:solidFill>
              </a:rPr>
              <a:t>Με την ανακύκλωση του γυαλιού:</a:t>
            </a:r>
          </a:p>
          <a:p>
            <a:r>
              <a:rPr lang="el-GR" sz="2300" dirty="0" smtClean="0"/>
              <a:t> Δεν καταναλώνεται άμμος υδροβιότοπων. </a:t>
            </a:r>
          </a:p>
          <a:p>
            <a:r>
              <a:rPr lang="el-GR" sz="2300" dirty="0" smtClean="0"/>
              <a:t>Δεν χρειάζονται 10 αιώνες (1.000 χρόνια) για την διάσπαση του. </a:t>
            </a:r>
          </a:p>
          <a:p>
            <a:r>
              <a:rPr lang="el-GR" sz="2300" dirty="0" smtClean="0"/>
              <a:t>Μπορούν  να εξοικονομηθούν 90.000 τόνοι πρώτων υλών ετησίως  αν αυξηθούν οι 45.000 τόνοι γυαλιού που δίνονται για ανακύκλωση στους 140.000</a:t>
            </a:r>
          </a:p>
          <a:p>
            <a:pPr>
              <a:buNone/>
            </a:pPr>
            <a:endParaRPr lang="el-GR" sz="2300" dirty="0" smtClean="0"/>
          </a:p>
          <a:p>
            <a:pPr>
              <a:buNone/>
            </a:pPr>
            <a:endParaRPr lang="el-GR" dirty="0" smtClean="0"/>
          </a:p>
        </p:txBody>
      </p:sp>
      <p:pic>
        <p:nvPicPr>
          <p:cNvPr id="6" name="5 - Εικόνα" descr="ανακύκλωση-γυαλιού-276729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2636912"/>
            <a:ext cx="2948343" cy="4005064"/>
          </a:xfrm>
          <a:prstGeom prst="rect">
            <a:avLst/>
          </a:prstGeom>
        </p:spPr>
      </p:pic>
      <p:pic>
        <p:nvPicPr>
          <p:cNvPr id="7" name="6 - Εικόνα" descr="image01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3284984"/>
            <a:ext cx="2461364" cy="33843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92D050"/>
                </a:solidFill>
              </a:rPr>
              <a:t>Ανακύκλωση γυαλιού στην Ελλάδα</a:t>
            </a: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300" b="1" u="sng" dirty="0" smtClean="0"/>
              <a:t>Η χώρα μας </a:t>
            </a:r>
            <a:r>
              <a:rPr lang="el-GR" sz="2300" dirty="0" smtClean="0"/>
              <a:t>στην ανακύκλωση του γυαλιού και των γυάλινων</a:t>
            </a:r>
          </a:p>
          <a:p>
            <a:pPr>
              <a:buNone/>
            </a:pPr>
            <a:r>
              <a:rPr lang="el-GR" sz="2300" dirty="0" smtClean="0"/>
              <a:t>συσκευασιών προηγείται μόνο της Τουρκίας και της Κύπρου,</a:t>
            </a:r>
          </a:p>
          <a:p>
            <a:pPr>
              <a:buNone/>
            </a:pPr>
            <a:r>
              <a:rPr lang="el-GR" sz="2300" dirty="0" smtClean="0"/>
              <a:t>ανακυκλώνοντας μόλις το </a:t>
            </a:r>
            <a:r>
              <a:rPr lang="el-GR" sz="2300" b="1" u="sng" dirty="0" smtClean="0"/>
              <a:t>24%</a:t>
            </a:r>
            <a:r>
              <a:rPr lang="el-GR" sz="2300" dirty="0" smtClean="0"/>
              <a:t> του γυαλιού, όταν ο μέσος όρος</a:t>
            </a:r>
          </a:p>
          <a:p>
            <a:pPr>
              <a:buNone/>
            </a:pPr>
            <a:r>
              <a:rPr lang="el-GR" sz="2300" dirty="0" smtClean="0"/>
              <a:t>ανακυκλωμένων γυάλινων συσκευασιών στην </a:t>
            </a:r>
            <a:r>
              <a:rPr lang="el-GR" sz="2300" b="1" u="sng" dirty="0" smtClean="0"/>
              <a:t>Ευρώπη</a:t>
            </a:r>
            <a:r>
              <a:rPr lang="el-GR" sz="2300" dirty="0" smtClean="0"/>
              <a:t> είναι  </a:t>
            </a:r>
          </a:p>
          <a:p>
            <a:pPr>
              <a:buNone/>
            </a:pPr>
            <a:r>
              <a:rPr lang="el-GR" sz="2300" b="1" u="sng" dirty="0" smtClean="0"/>
              <a:t>66,86%</a:t>
            </a:r>
            <a:r>
              <a:rPr lang="el-GR" sz="2300" dirty="0" smtClean="0"/>
              <a:t>!</a:t>
            </a:r>
            <a:endParaRPr lang="el-GR" sz="2300" dirty="0"/>
          </a:p>
        </p:txBody>
      </p:sp>
      <p:pic>
        <p:nvPicPr>
          <p:cNvPr id="5" name="4 - Εικόνα" descr="recycling-facts-glass-bott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239598"/>
            <a:ext cx="4824536" cy="361840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4032448"/>
          </a:xfrm>
        </p:spPr>
        <p:txBody>
          <a:bodyPr>
            <a:normAutofit/>
          </a:bodyPr>
          <a:lstStyle/>
          <a:p>
            <a:r>
              <a:rPr lang="el-GR" sz="6000" dirty="0" smtClean="0">
                <a:solidFill>
                  <a:schemeClr val="tx2">
                    <a:lumMod val="75000"/>
                  </a:schemeClr>
                </a:solidFill>
              </a:rPr>
              <a:t>Ας σκεφτούμε γυαλί</a:t>
            </a:r>
            <a:r>
              <a:rPr lang="el-GR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γο</a:t>
            </a:r>
            <a:r>
              <a:rPr lang="el-GR" sz="6000" dirty="0" smtClean="0">
                <a:solidFill>
                  <a:schemeClr val="tx2">
                    <a:lumMod val="75000"/>
                  </a:schemeClr>
                </a:solidFill>
              </a:rPr>
              <a:t> την ανακύκλωση…</a:t>
            </a:r>
            <a:endParaRPr lang="el-GR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3 - Εικόνα" descr="recycle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3284984"/>
            <a:ext cx="6124280" cy="35730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180</Words>
  <Application>Microsoft Office PowerPoint</Application>
  <PresentationFormat>Προβολή στην οθόνη (4:3)</PresentationFormat>
  <Paragraphs>26</Paragraphs>
  <Slides>6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Ανακύκλωση Γυαλιού</vt:lpstr>
      <vt:lpstr>Η γνωστή απλή διαδικασία…</vt:lpstr>
      <vt:lpstr>Διαφάνεια 3</vt:lpstr>
      <vt:lpstr>Διαφάνεια 4</vt:lpstr>
      <vt:lpstr>Ανακύκλωση γυαλιού στην Ελλάδα</vt:lpstr>
      <vt:lpstr>Ας σκεφτούμε γυαλίγο την ανακύκλωση…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eleni</dc:creator>
  <cp:lastModifiedBy>eleni</cp:lastModifiedBy>
  <cp:revision>19</cp:revision>
  <dcterms:created xsi:type="dcterms:W3CDTF">2016-02-24T23:20:12Z</dcterms:created>
  <dcterms:modified xsi:type="dcterms:W3CDTF">2016-03-04T06:03:42Z</dcterms:modified>
</cp:coreProperties>
</file>