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6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275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DFA96-C02D-41CE-BF54-8830D033F435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A58F-A3B3-4F32-B27A-D6050039E66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A58F-A3B3-4F32-B27A-D6050039E666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9F74C-07F2-443D-A335-6E67216138F9}" type="datetimeFigureOut">
              <a:rPr lang="el-GR" smtClean="0"/>
              <a:pPr/>
              <a:t>3/3/2016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85174-0BA2-4660-AD60-0A1DF1A0EC4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15206" y="5643578"/>
            <a:ext cx="1643074" cy="100013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Α.Φ.Η.Σ.</a:t>
            </a:r>
            <a:br>
              <a:rPr lang="el-GR" sz="2800" b="1" dirty="0" smtClean="0"/>
            </a:br>
            <a:r>
              <a:rPr lang="en-US" sz="2800" b="1" dirty="0" smtClean="0"/>
              <a:t>Junior</a:t>
            </a:r>
            <a:endParaRPr lang="el-GR" sz="2800" b="1" dirty="0"/>
          </a:p>
        </p:txBody>
      </p:sp>
      <p:pic>
        <p:nvPicPr>
          <p:cNvPr id="4" name="Picture 2" descr="C:\Users\Guest\Downloads\slide_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3"/>
            <a:ext cx="8572560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Στρογγυλεμένο ορθογώνιο"/>
          <p:cNvSpPr/>
          <p:nvPr/>
        </p:nvSpPr>
        <p:spPr>
          <a:xfrm>
            <a:off x="357158" y="4286256"/>
            <a:ext cx="4214842" cy="16430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i="1" u="sng" dirty="0" smtClean="0">
                <a:solidFill>
                  <a:schemeClr val="tx1"/>
                </a:solidFill>
              </a:rPr>
              <a:t>Λειτουργία: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Προστασία οργανισμού από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μολύνσεις, ιώσεις και ασθένειες</a:t>
            </a:r>
            <a:endParaRPr lang="el-GR" sz="2300" b="1" dirty="0">
              <a:solidFill>
                <a:schemeClr val="tx1"/>
              </a:solidFill>
            </a:endParaRPr>
          </a:p>
        </p:txBody>
      </p:sp>
      <p:sp>
        <p:nvSpPr>
          <p:cNvPr id="20" name="19 - Στρογγυλεμένο ορθογώνιο"/>
          <p:cNvSpPr/>
          <p:nvPr/>
        </p:nvSpPr>
        <p:spPr>
          <a:xfrm>
            <a:off x="4572000" y="4286256"/>
            <a:ext cx="3929090" cy="164307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i="1" u="sng" dirty="0" smtClean="0">
                <a:solidFill>
                  <a:schemeClr val="tx1"/>
                </a:solidFill>
              </a:rPr>
              <a:t>Προκαλεί: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Δερματικά προβλήματα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Συχνές λοιμώξεις</a:t>
            </a:r>
            <a:endParaRPr lang="el-GR" sz="2300" b="1" dirty="0">
              <a:solidFill>
                <a:schemeClr val="tx1"/>
              </a:solidFill>
            </a:endParaRPr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3214678" y="3857628"/>
            <a:ext cx="2643206" cy="42862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Ψευδάργυρος</a:t>
            </a:r>
            <a:endParaRPr lang="el-GR" sz="2800" b="1" dirty="0">
              <a:solidFill>
                <a:schemeClr val="tx1"/>
              </a:solidFill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428596" y="1785926"/>
            <a:ext cx="4071966" cy="13573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sz="2400" b="1" i="1" u="sng" dirty="0" smtClean="0">
                <a:solidFill>
                  <a:schemeClr val="tx1"/>
                </a:solidFill>
              </a:rPr>
              <a:t>Λειτουργία: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Υπεύθυνο για την πέψη τροφής στους οργανισμούς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11222"/>
          </a:xfrm>
        </p:spPr>
        <p:txBody>
          <a:bodyPr>
            <a:normAutofit/>
          </a:bodyPr>
          <a:lstStyle/>
          <a:p>
            <a:r>
              <a:rPr lang="el-GR" sz="4000" b="1" u="sng" dirty="0"/>
              <a:t>Οικονομία Φυσικών Πόρων</a:t>
            </a:r>
            <a:endParaRPr lang="el-GR" sz="4000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78579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i="1" u="sng" dirty="0" smtClean="0"/>
              <a:t>Από την ανακύκλωση μπαταριών εξοικονομούνται:</a:t>
            </a:r>
            <a:endParaRPr lang="el-GR" sz="2800" b="1" i="1" u="sng" dirty="0"/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4500562" y="1785926"/>
            <a:ext cx="4071966" cy="13573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sz="2400" b="1" i="1" u="sng" dirty="0" smtClean="0">
                <a:solidFill>
                  <a:schemeClr val="tx1"/>
                </a:solidFill>
              </a:rPr>
              <a:t>Προκαλεί: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Απώλεια μνήμης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Καρδιακές δυσλειτουργίες</a:t>
            </a:r>
          </a:p>
          <a:p>
            <a:pPr algn="ctr"/>
            <a:endParaRPr lang="el-GR" sz="2400" b="1" dirty="0" smtClean="0">
              <a:solidFill>
                <a:schemeClr val="tx1"/>
              </a:solidFill>
            </a:endParaRPr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143240" y="1357298"/>
            <a:ext cx="250033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Μαγγάνιο</a:t>
            </a:r>
            <a:endParaRPr lang="el-G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89034"/>
          </a:xfrm>
        </p:spPr>
        <p:txBody>
          <a:bodyPr>
            <a:noAutofit/>
          </a:bodyPr>
          <a:lstStyle/>
          <a:p>
            <a:r>
              <a:rPr lang="el-GR" b="1" u="sng" dirty="0" smtClean="0"/>
              <a:t>Μείωση όγκου απορριμμάτων</a:t>
            </a:r>
            <a:r>
              <a:rPr lang="el-GR" b="1" i="1" u="sng" dirty="0" smtClean="0"/>
              <a:t/>
            </a:r>
            <a:br>
              <a:rPr lang="el-GR" b="1" i="1" u="sng" dirty="0" smtClean="0"/>
            </a:br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1858150" y="3428206"/>
            <a:ext cx="1000132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Στρογγυλεμένο ορθογώνιο"/>
          <p:cNvSpPr/>
          <p:nvPr/>
        </p:nvSpPr>
        <p:spPr>
          <a:xfrm>
            <a:off x="285720" y="1285860"/>
            <a:ext cx="428628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Αποτελέσματα  ύπαρξης μπαταριών στους δρόμους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285720" y="4143380"/>
            <a:ext cx="392909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Μόλυνση 400 κ.μ. γης και νερού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5429256" y="3071810"/>
            <a:ext cx="357190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Ύπαρξη βλαβερών ουσιών στην τροφή μας </a:t>
            </a:r>
            <a:endParaRPr lang="el-GR" sz="3200" b="1" dirty="0">
              <a:solidFill>
                <a:schemeClr val="tx1"/>
              </a:solidFill>
            </a:endParaRP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flipV="1">
            <a:off x="4286248" y="4500570"/>
            <a:ext cx="1000132" cy="64294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928694"/>
          </a:xfrm>
        </p:spPr>
        <p:txBody>
          <a:bodyPr/>
          <a:lstStyle/>
          <a:p>
            <a:r>
              <a:rPr lang="el-GR" b="1" u="sng" dirty="0" smtClean="0"/>
              <a:t>Απασχόληση</a:t>
            </a:r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2322497" y="3035297"/>
            <a:ext cx="1071570" cy="71596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Στρογγυλεμένο ορθογώνιο"/>
          <p:cNvSpPr/>
          <p:nvPr/>
        </p:nvSpPr>
        <p:spPr>
          <a:xfrm>
            <a:off x="2571736" y="1285860"/>
            <a:ext cx="4000528" cy="1357322"/>
          </a:xfrm>
          <a:prstGeom prst="roundRect">
            <a:avLst>
              <a:gd name="adj" fmla="val 18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Ανακύκλωση μπαταριών</a:t>
            </a: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285720" y="4214818"/>
            <a:ext cx="314327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Δημιουργία εργοστασίων</a:t>
            </a:r>
            <a:endParaRPr lang="el-GR" sz="3600" b="1" dirty="0">
              <a:solidFill>
                <a:schemeClr val="tx1"/>
              </a:solidFill>
            </a:endParaRP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3786182" y="4857760"/>
            <a:ext cx="1143008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Στρογγυλεμένο ορθογώνιο"/>
          <p:cNvSpPr/>
          <p:nvPr/>
        </p:nvSpPr>
        <p:spPr>
          <a:xfrm>
            <a:off x="5286380" y="4214818"/>
            <a:ext cx="328614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Επαγγελματική απασχόληση</a:t>
            </a:r>
            <a:endParaRPr lang="el-G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b="1" u="sng" smtClean="0"/>
              <a:t>Ουσίες </a:t>
            </a:r>
            <a:r>
              <a:rPr lang="el-GR" sz="4000" b="1" u="sng" smtClean="0"/>
              <a:t>μιας </a:t>
            </a:r>
            <a:r>
              <a:rPr lang="el-GR" sz="4000" b="1" u="sng" dirty="0" smtClean="0"/>
              <a:t>μπαταρίας</a:t>
            </a:r>
            <a:endParaRPr lang="el-GR" sz="4000" b="1" u="sng" dirty="0"/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357158" y="1000108"/>
            <a:ext cx="364333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Οι ουσίες μιας μπαταρίας αποτελούν το 60-80% της μπαταρίας. Είναι οι εξής:</a:t>
            </a:r>
            <a:endParaRPr lang="el-GR" sz="2400" b="1" dirty="0">
              <a:solidFill>
                <a:schemeClr val="tx1"/>
              </a:solidFill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>
            <a:off x="-677899" y="3963991"/>
            <a:ext cx="3357586" cy="158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>
            <a:stCxn id="8" idx="2"/>
            <a:endCxn id="27" idx="0"/>
          </p:cNvCxnSpPr>
          <p:nvPr/>
        </p:nvCxnSpPr>
        <p:spPr>
          <a:xfrm rot="5400000">
            <a:off x="1107257" y="3357562"/>
            <a:ext cx="2143140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5400000">
            <a:off x="3108315" y="2606672"/>
            <a:ext cx="642944" cy="1585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Στρογγυλεμένο ορθογώνιο"/>
          <p:cNvSpPr/>
          <p:nvPr/>
        </p:nvSpPr>
        <p:spPr>
          <a:xfrm>
            <a:off x="2643174" y="2928934"/>
            <a:ext cx="164307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Μόλυβδος</a:t>
            </a:r>
            <a:endParaRPr lang="el-GR" sz="2400" b="1" dirty="0">
              <a:solidFill>
                <a:schemeClr val="tx1"/>
              </a:solidFill>
            </a:endParaRPr>
          </a:p>
        </p:txBody>
      </p:sp>
      <p:sp>
        <p:nvSpPr>
          <p:cNvPr id="27" name="26 - Στρογγυλεμένο ορθογώνιο"/>
          <p:cNvSpPr/>
          <p:nvPr/>
        </p:nvSpPr>
        <p:spPr>
          <a:xfrm>
            <a:off x="1428728" y="4429132"/>
            <a:ext cx="150019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Κάδμιο</a:t>
            </a:r>
            <a:endParaRPr lang="el-GR" sz="2400" b="1" dirty="0">
              <a:solidFill>
                <a:schemeClr val="tx1"/>
              </a:solidFill>
            </a:endParaRPr>
          </a:p>
        </p:txBody>
      </p:sp>
      <p:sp>
        <p:nvSpPr>
          <p:cNvPr id="31" name="30 - Στρογγυλεμένο ορθογώνιο"/>
          <p:cNvSpPr/>
          <p:nvPr/>
        </p:nvSpPr>
        <p:spPr>
          <a:xfrm>
            <a:off x="142844" y="5643578"/>
            <a:ext cx="185738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Υδράργυρος</a:t>
            </a:r>
            <a:endParaRPr lang="el-GR" sz="2400" b="1" dirty="0">
              <a:solidFill>
                <a:schemeClr val="tx1"/>
              </a:solidFill>
            </a:endParaRPr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4357686" y="2714620"/>
            <a:ext cx="785818" cy="642942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Στρογγυλεμένο ορθογώνιο"/>
          <p:cNvSpPr/>
          <p:nvPr/>
        </p:nvSpPr>
        <p:spPr>
          <a:xfrm>
            <a:off x="5286380" y="1714488"/>
            <a:ext cx="3286148" cy="17145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l-GR" sz="2400" b="1" i="1" u="sng" dirty="0" smtClean="0">
                <a:solidFill>
                  <a:schemeClr val="tx1"/>
                </a:solidFill>
              </a:rPr>
              <a:t>Προκαλεί: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Διαταραχές αιμοποίησης και εγκεφαλοπάθειας</a:t>
            </a:r>
          </a:p>
        </p:txBody>
      </p:sp>
      <p:cxnSp>
        <p:nvCxnSpPr>
          <p:cNvPr id="68" name="67 - Ευθύγραμμο βέλος σύνδεσης"/>
          <p:cNvCxnSpPr/>
          <p:nvPr/>
        </p:nvCxnSpPr>
        <p:spPr>
          <a:xfrm flipV="1">
            <a:off x="2928926" y="4429132"/>
            <a:ext cx="1357322" cy="357190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- Στρογγυλεμένο ορθογώνιο"/>
          <p:cNvSpPr/>
          <p:nvPr/>
        </p:nvSpPr>
        <p:spPr>
          <a:xfrm>
            <a:off x="4429124" y="3786190"/>
            <a:ext cx="4357718" cy="150019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400" b="1" i="1" dirty="0" smtClean="0">
              <a:solidFill>
                <a:schemeClr val="tx1"/>
              </a:solidFill>
            </a:endParaRPr>
          </a:p>
          <a:p>
            <a:pPr algn="ctr"/>
            <a:r>
              <a:rPr lang="el-GR" sz="2400" b="1" i="1" u="sng" dirty="0" smtClean="0">
                <a:solidFill>
                  <a:schemeClr val="tx1"/>
                </a:solidFill>
              </a:rPr>
              <a:t>Προκαλεί: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Βλάβες καρδιαγγειακού συστήματος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Νεφρικές βλάβες</a:t>
            </a:r>
          </a:p>
          <a:p>
            <a:pPr algn="ctr"/>
            <a:endParaRPr lang="el-GR" sz="2300" b="1" i="1" dirty="0">
              <a:solidFill>
                <a:schemeClr val="tx1"/>
              </a:solidFill>
            </a:endParaRPr>
          </a:p>
        </p:txBody>
      </p:sp>
      <p:cxnSp>
        <p:nvCxnSpPr>
          <p:cNvPr id="97" name="96 - Ευθύγραμμο βέλος σύνδεσης"/>
          <p:cNvCxnSpPr/>
          <p:nvPr/>
        </p:nvCxnSpPr>
        <p:spPr>
          <a:xfrm>
            <a:off x="2000232" y="6143644"/>
            <a:ext cx="1071570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- Στρογγυλεμένο ορθογώνιο"/>
          <p:cNvSpPr/>
          <p:nvPr/>
        </p:nvSpPr>
        <p:spPr>
          <a:xfrm>
            <a:off x="3286116" y="5500702"/>
            <a:ext cx="4286280" cy="12144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i="1" u="sng" dirty="0" smtClean="0">
                <a:solidFill>
                  <a:schemeClr val="tx1"/>
                </a:solidFill>
              </a:rPr>
              <a:t>Προκαλεί:</a:t>
            </a:r>
          </a:p>
          <a:p>
            <a:pPr algn="ctr"/>
            <a:r>
              <a:rPr lang="el-GR" sz="2300" b="1" dirty="0" smtClean="0">
                <a:solidFill>
                  <a:schemeClr val="tx1"/>
                </a:solidFill>
              </a:rPr>
              <a:t>Νευρολογικές διαταραχές Νεφρικές βλάβες</a:t>
            </a:r>
            <a:endParaRPr lang="el-GR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357298"/>
          </a:xfrm>
        </p:spPr>
        <p:txBody>
          <a:bodyPr>
            <a:normAutofit/>
          </a:bodyPr>
          <a:lstStyle/>
          <a:p>
            <a:r>
              <a:rPr lang="el-GR" sz="3700" b="1" u="sng" dirty="0" smtClean="0"/>
              <a:t>Κατάταξη Ελλάδας στην Ανακύκλωση Μπαταριών</a:t>
            </a:r>
            <a:endParaRPr lang="el-GR" sz="3700" dirty="0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2071670" y="1714488"/>
            <a:ext cx="492922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Από το 2005 η Ελλάδα βρίσκεται πρώτη στην Ανακύκλωση Μπαταριών</a:t>
            </a: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0800000">
            <a:off x="1643042" y="3357562"/>
            <a:ext cx="2143142" cy="1588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Στρογγυλεμένο ορθογώνιο"/>
          <p:cNvSpPr/>
          <p:nvPr/>
        </p:nvSpPr>
        <p:spPr>
          <a:xfrm>
            <a:off x="285720" y="4786322"/>
            <a:ext cx="264320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Η συλλογή μπαταριών ξεπέρασε τους 681 τόνους</a:t>
            </a: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6200000" flipH="1">
            <a:off x="3964777" y="3964786"/>
            <a:ext cx="1071572" cy="1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Στρογγυλεμένο ορθογώνιο"/>
          <p:cNvSpPr/>
          <p:nvPr/>
        </p:nvSpPr>
        <p:spPr>
          <a:xfrm>
            <a:off x="3214678" y="4786322"/>
            <a:ext cx="264320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Ειδικοί κάδοι βρίσκονται σε 13.800 σχολεία</a:t>
            </a:r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6072198" y="4786322"/>
            <a:ext cx="264320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Υπάρχουν 58.600 κάδοι σε όλους τους νομούς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3428992" y="292893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u="sng" dirty="0" smtClean="0"/>
              <a:t>Από τότε:</a:t>
            </a:r>
            <a:endParaRPr lang="el-GR" sz="2400" b="1" u="sng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5286380" y="3357562"/>
            <a:ext cx="2071702" cy="1588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1108051" y="3892553"/>
            <a:ext cx="1071570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ύγραμμο βέλος σύνδεσης"/>
          <p:cNvCxnSpPr/>
          <p:nvPr/>
        </p:nvCxnSpPr>
        <p:spPr>
          <a:xfrm rot="5400000">
            <a:off x="6751653" y="3963991"/>
            <a:ext cx="1214446" cy="1588"/>
          </a:xfrm>
          <a:prstGeom prst="straightConnector1">
            <a:avLst/>
          </a:prstGeom>
          <a:ln w="635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lide_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21447"/>
            <a:ext cx="8286808" cy="6161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- Θέση περιεχομένου" descr="logo_anakiklosi_batteryf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52"/>
            <a:ext cx="8572560" cy="6534222"/>
          </a:xfrm>
        </p:spPr>
      </p:pic>
      <p:sp>
        <p:nvSpPr>
          <p:cNvPr id="18" name="17 - Ορθογώνιο"/>
          <p:cNvSpPr/>
          <p:nvPr/>
        </p:nvSpPr>
        <p:spPr>
          <a:xfrm>
            <a:off x="2643174" y="2143116"/>
            <a:ext cx="3429024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/>
          <p:cNvSpPr/>
          <p:nvPr/>
        </p:nvSpPr>
        <p:spPr>
          <a:xfrm>
            <a:off x="2214546" y="1714488"/>
            <a:ext cx="4143404" cy="3071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 smtClean="0">
                <a:solidFill>
                  <a:schemeClr val="tx1"/>
                </a:solidFill>
              </a:rPr>
              <a:t>ΑΝΑΚΥΚΛΩΣΕ</a:t>
            </a:r>
          </a:p>
          <a:p>
            <a:pPr algn="ctr"/>
            <a:r>
              <a:rPr lang="el-GR" sz="4400" b="1" dirty="0" smtClean="0">
                <a:solidFill>
                  <a:schemeClr val="tx1"/>
                </a:solidFill>
              </a:rPr>
              <a:t>ΣΩΣΕ </a:t>
            </a:r>
          </a:p>
          <a:p>
            <a:pPr algn="ctr"/>
            <a:r>
              <a:rPr lang="el-GR" sz="4400" b="1" u="sng" dirty="0" smtClean="0">
                <a:solidFill>
                  <a:schemeClr val="tx1"/>
                </a:solidFill>
              </a:rPr>
              <a:t>ΖΗΣΕ ΥΠΕΥΘΥΝΑ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6357950" y="5429264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Αθανασίου Νίκος</a:t>
            </a:r>
          </a:p>
          <a:p>
            <a:r>
              <a:rPr lang="el-GR" b="1" dirty="0" smtClean="0"/>
              <a:t>Ανωγιαννάκη Αγγελική</a:t>
            </a:r>
          </a:p>
          <a:p>
            <a:r>
              <a:rPr lang="el-GR" b="1" dirty="0" smtClean="0"/>
              <a:t>Θωμάς Γιώργος</a:t>
            </a:r>
          </a:p>
          <a:p>
            <a:r>
              <a:rPr lang="el-GR" b="1" dirty="0" smtClean="0"/>
              <a:t>Κακαφώνη Σοφία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163</Words>
  <Application>Microsoft Office PowerPoint</Application>
  <PresentationFormat>Προβολή στην οθόνη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Α.Φ.Η.Σ. Junior</vt:lpstr>
      <vt:lpstr>Οικονομία Φυσικών Πόρων</vt:lpstr>
      <vt:lpstr>Μείωση όγκου απορριμμάτων </vt:lpstr>
      <vt:lpstr>Απασχόληση</vt:lpstr>
      <vt:lpstr>Ουσίες μιας μπαταρίας</vt:lpstr>
      <vt:lpstr>Κατάταξη Ελλάδας στην Ανακύκλωση Μπαταριών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Α.Φ.Η.Σ. Junior</dc:title>
  <dc:creator>ATHINA - SOFIA</dc:creator>
  <cp:lastModifiedBy>11gym</cp:lastModifiedBy>
  <cp:revision>39</cp:revision>
  <dcterms:created xsi:type="dcterms:W3CDTF">2016-02-07T15:48:21Z</dcterms:created>
  <dcterms:modified xsi:type="dcterms:W3CDTF">2016-03-03T08:31:34Z</dcterms:modified>
</cp:coreProperties>
</file>