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3" autoAdjust="0"/>
  </p:normalViewPr>
  <p:slideViewPr>
    <p:cSldViewPr snapToGrid="0">
      <p:cViewPr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92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35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49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57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88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90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12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827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16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6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28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437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11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214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791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47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46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B51F6E-0AED-4904-B48F-DDDEA979FCA1}" type="datetimeFigureOut">
              <a:rPr lang="el-GR" smtClean="0"/>
              <a:t>20/2/2016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A211-6EEB-4A16-BCA1-EEF9A851A3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267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Ανακύκλωση πλαστικού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076" y="1325563"/>
            <a:ext cx="7165471" cy="4299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1837" y="5813946"/>
            <a:ext cx="183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 Σ.Ε.Π.</a:t>
            </a:r>
          </a:p>
          <a:p>
            <a:r>
              <a:rPr lang="el-GR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2016</a:t>
            </a:r>
            <a:endParaRPr lang="el-GR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1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Ύλη κατασκευής πλαστικού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928" y="2153501"/>
            <a:ext cx="4355792" cy="2145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el-GR" sz="4000" dirty="0" smtClean="0"/>
              <a:t>Πετρέλαιο</a:t>
            </a:r>
          </a:p>
          <a:p>
            <a:r>
              <a:rPr lang="el-GR" sz="4000" dirty="0" smtClean="0"/>
              <a:t>Φυσικό αέριο</a:t>
            </a:r>
            <a:endParaRPr lang="el-GR" sz="4000" dirty="0"/>
          </a:p>
        </p:txBody>
      </p:sp>
      <p:sp>
        <p:nvSpPr>
          <p:cNvPr id="4" name="Rectangle 3"/>
          <p:cNvSpPr/>
          <p:nvPr/>
        </p:nvSpPr>
        <p:spPr>
          <a:xfrm>
            <a:off x="10426890" y="0"/>
            <a:ext cx="696035" cy="1132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8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57" y="22559"/>
            <a:ext cx="10515600" cy="740344"/>
          </a:xfrm>
        </p:spPr>
        <p:txBody>
          <a:bodyPr/>
          <a:lstStyle/>
          <a:p>
            <a:pPr algn="ctr"/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ΕΙΔΗ ΠΛΑΣΤΙΚΟΥ</a:t>
            </a:r>
            <a:endParaRPr lang="el-GR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146" y="731444"/>
            <a:ext cx="4968733" cy="893216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Θερμοσκληρυνόμενα</a:t>
            </a:r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97" y="1174859"/>
            <a:ext cx="5126133" cy="4775565"/>
          </a:xfrm>
        </p:spPr>
        <p:txBody>
          <a:bodyPr>
            <a:noAutofit/>
          </a:bodyPr>
          <a:lstStyle/>
          <a:p>
            <a:r>
              <a:rPr lang="el-GR" sz="2000" dirty="0" smtClean="0"/>
              <a:t>Βακελίτης</a:t>
            </a:r>
          </a:p>
          <a:p>
            <a:r>
              <a:rPr lang="el-GR" sz="2000" dirty="0" smtClean="0"/>
              <a:t>Καλές μηχανικές ιδιότητες, προφυλακτήρες αυτοκινήτων, δάπεδα.</a:t>
            </a:r>
          </a:p>
          <a:p>
            <a:r>
              <a:rPr lang="el-GR" sz="2000" dirty="0" smtClean="0"/>
              <a:t>Εποξειδική ρητίνη</a:t>
            </a:r>
          </a:p>
          <a:p>
            <a:r>
              <a:rPr lang="el-GR" sz="2000" dirty="0" smtClean="0"/>
              <a:t>Ακριβό υλικό, κόλλες, ανθρακονήματα, σκάφη θαλάσσης.</a:t>
            </a:r>
          </a:p>
          <a:p>
            <a:r>
              <a:rPr lang="el-GR" sz="2000" dirty="0" smtClean="0"/>
              <a:t>Πολυεστερικές ρητίνες </a:t>
            </a:r>
          </a:p>
          <a:p>
            <a:r>
              <a:rPr lang="el-GR" sz="2000" dirty="0" smtClean="0"/>
              <a:t>Παρόμοιες εφαρμογές με εποξειδική ρητίνη, φτηνότερο.</a:t>
            </a:r>
          </a:p>
          <a:p>
            <a:r>
              <a:rPr lang="el-GR" sz="2000" dirty="0" smtClean="0"/>
              <a:t>Bινυλεστέρας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8921" y="762903"/>
            <a:ext cx="5183188" cy="823912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Θερμοπλαστικά</a:t>
            </a:r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4570" y="1174859"/>
            <a:ext cx="5183188" cy="4619057"/>
          </a:xfrm>
        </p:spPr>
        <p:txBody>
          <a:bodyPr>
            <a:normAutofit fontScale="25000" lnSpcReduction="20000"/>
          </a:bodyPr>
          <a:lstStyle/>
          <a:p>
            <a:endParaRPr lang="el-GR" dirty="0" smtClean="0"/>
          </a:p>
          <a:p>
            <a:r>
              <a:rPr lang="el-GR" sz="8000" dirty="0" smtClean="0"/>
              <a:t>Πολυπροπυλένιο - PP</a:t>
            </a:r>
          </a:p>
          <a:p>
            <a:r>
              <a:rPr lang="el-GR" sz="8000" dirty="0" smtClean="0"/>
              <a:t>Συσκευασία τροφίμων, οικιακές συσκευές.</a:t>
            </a:r>
          </a:p>
          <a:p>
            <a:r>
              <a:rPr lang="el-GR" sz="8000" dirty="0" smtClean="0"/>
              <a:t>Πολυαιθυλένιο - PE</a:t>
            </a:r>
          </a:p>
          <a:p>
            <a:r>
              <a:rPr lang="el-GR" sz="8000" dirty="0"/>
              <a:t>Π</a:t>
            </a:r>
            <a:r>
              <a:rPr lang="el-GR" sz="8000" dirty="0" smtClean="0"/>
              <a:t>λαστικές σακούλες, πλαστικές φιάλες, σωλήνες.</a:t>
            </a:r>
          </a:p>
          <a:p>
            <a:r>
              <a:rPr lang="el-GR" sz="8000" dirty="0" smtClean="0"/>
              <a:t>Χλωριούχο πολυβινύλιο ή πολυβινυλοχλωρίδιο - PVC</a:t>
            </a:r>
          </a:p>
          <a:p>
            <a:r>
              <a:rPr lang="el-GR" sz="8000" dirty="0" smtClean="0"/>
              <a:t>Μόνωση ηλεκτρικών καλωδίων, δίσκοι γραμμοφώνων, κουφώματα.</a:t>
            </a:r>
          </a:p>
          <a:p>
            <a:r>
              <a:rPr lang="el-GR" sz="8000" dirty="0" smtClean="0"/>
              <a:t> Νάιλον </a:t>
            </a:r>
          </a:p>
          <a:p>
            <a:r>
              <a:rPr lang="el-GR" sz="8000" dirty="0" smtClean="0"/>
              <a:t>Διακόπτες, πρίζες, τάπητες, μελανοταινίες, συνθετικά υφάσματα, πετονιά.</a:t>
            </a:r>
          </a:p>
          <a:p>
            <a:pPr marL="0" indent="0">
              <a:buNone/>
            </a:pPr>
            <a:endParaRPr lang="el-GR" sz="8000" dirty="0" smtClean="0"/>
          </a:p>
        </p:txBody>
      </p:sp>
    </p:spTree>
    <p:extLst>
      <p:ext uri="{BB962C8B-B14F-4D97-AF65-F5344CB8AC3E}">
        <p14:creationId xmlns:p14="http://schemas.microsoft.com/office/powerpoint/2010/main" val="5911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ΑΝΑΚΥΚΛΩΣΗ</a:t>
            </a:r>
            <a:r>
              <a:rPr lang="el-G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ΠΛΑΣΤΙΚΟΥ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978" y="1425121"/>
            <a:ext cx="7766752" cy="4156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Έρευνες αποδεικνύουν ότι χρειάζονται τουλάχιστον </a:t>
            </a:r>
            <a:r>
              <a:rPr lang="el-GR" b="1" dirty="0" smtClean="0"/>
              <a:t>20</a:t>
            </a:r>
            <a:r>
              <a:rPr lang="el-GR" dirty="0" smtClean="0"/>
              <a:t> χρόνια .</a:t>
            </a:r>
          </a:p>
          <a:p>
            <a:r>
              <a:rPr lang="el-GR" dirty="0" smtClean="0"/>
              <a:t>Περισυλλογή</a:t>
            </a:r>
          </a:p>
          <a:p>
            <a:r>
              <a:rPr lang="el-GR" dirty="0" smtClean="0"/>
              <a:t>Διαλογή</a:t>
            </a:r>
          </a:p>
          <a:p>
            <a:r>
              <a:rPr lang="el-GR" dirty="0" smtClean="0"/>
              <a:t>Άλεσμα</a:t>
            </a:r>
          </a:p>
          <a:p>
            <a:r>
              <a:rPr lang="el-GR" dirty="0" smtClean="0"/>
              <a:t>Πλύσιμο υλικών</a:t>
            </a:r>
          </a:p>
          <a:p>
            <a:r>
              <a:rPr lang="el-GR" dirty="0" smtClean="0"/>
              <a:t>Ξήρανση / Στέγνωμα</a:t>
            </a:r>
          </a:p>
          <a:p>
            <a:r>
              <a:rPr lang="el-GR" dirty="0" smtClean="0"/>
              <a:t>Κοκκοποίηση</a:t>
            </a:r>
          </a:p>
          <a:p>
            <a:r>
              <a:rPr lang="el-GR" dirty="0" smtClean="0"/>
              <a:t>Συσκευασία</a:t>
            </a:r>
          </a:p>
          <a:p>
            <a:r>
              <a:rPr lang="el-GR" dirty="0" smtClean="0"/>
              <a:t>Διάθεση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 flipV="1">
            <a:off x="8447222" y="2440523"/>
            <a:ext cx="3207224" cy="259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99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            ✔                                          ✖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79960" cy="348017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1986" y="1677040"/>
            <a:ext cx="4761389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κάτι τελευταίο…</a:t>
            </a:r>
            <a:b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73" y="2126203"/>
            <a:ext cx="5707238" cy="2868878"/>
          </a:xfrm>
        </p:spPr>
      </p:pic>
      <p:sp>
        <p:nvSpPr>
          <p:cNvPr id="6" name="TextBox 5"/>
          <p:cNvSpPr txBox="1"/>
          <p:nvPr/>
        </p:nvSpPr>
        <p:spPr>
          <a:xfrm>
            <a:off x="9116705" y="5459105"/>
            <a:ext cx="2872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Αργυρώ Αραμπίσογλου</a:t>
            </a:r>
          </a:p>
          <a:p>
            <a:r>
              <a:rPr lang="el-G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Μαρία Αραβαντινού</a:t>
            </a:r>
          </a:p>
          <a:p>
            <a:r>
              <a:rPr lang="el-G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Φανή Διαμαντοπούλου</a:t>
            </a:r>
          </a:p>
          <a:p>
            <a:r>
              <a:rPr lang="el-G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Φωτεινή Δροσοπούλου</a:t>
            </a:r>
          </a:p>
        </p:txBody>
      </p:sp>
    </p:spTree>
    <p:extLst>
      <p:ext uri="{BB962C8B-B14F-4D97-AF65-F5344CB8AC3E}">
        <p14:creationId xmlns:p14="http://schemas.microsoft.com/office/powerpoint/2010/main" val="34820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137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Ανακύκλωση πλαστικού</vt:lpstr>
      <vt:lpstr>Ύλη κατασκευής πλαστικού</vt:lpstr>
      <vt:lpstr>ΕΙΔΗ ΠΛΑΣΤΙΚΟΥ</vt:lpstr>
      <vt:lpstr>ΑΝΑΚΥΚΛΩΣΗ ΠΛΑΣΤΙΚΟΥ</vt:lpstr>
      <vt:lpstr>             ✔                                          ✖</vt:lpstr>
      <vt:lpstr>  Και κάτι τελευταίο…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Ανακύκλωση πλαστικού</dc:title>
  <dc:creator>maria aravantinou</dc:creator>
  <cp:lastModifiedBy>maria aravantinou</cp:lastModifiedBy>
  <cp:revision>15</cp:revision>
  <dcterms:created xsi:type="dcterms:W3CDTF">2016-02-19T17:07:58Z</dcterms:created>
  <dcterms:modified xsi:type="dcterms:W3CDTF">2016-02-20T19:01:02Z</dcterms:modified>
</cp:coreProperties>
</file>