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58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8217-8B8C-4155-8845-6B00DBE1BCA3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ABF7-5F9A-46CD-8FC0-515FA6C87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8217-8B8C-4155-8845-6B00DBE1BCA3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ABF7-5F9A-46CD-8FC0-515FA6C87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8217-8B8C-4155-8845-6B00DBE1BCA3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ABF7-5F9A-46CD-8FC0-515FA6C87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8217-8B8C-4155-8845-6B00DBE1BCA3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ABF7-5F9A-46CD-8FC0-515FA6C87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8217-8B8C-4155-8845-6B00DBE1BCA3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ABF7-5F9A-46CD-8FC0-515FA6C87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8217-8B8C-4155-8845-6B00DBE1BCA3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ABF7-5F9A-46CD-8FC0-515FA6C87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8217-8B8C-4155-8845-6B00DBE1BCA3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ABF7-5F9A-46CD-8FC0-515FA6C87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8217-8B8C-4155-8845-6B00DBE1BCA3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ABF7-5F9A-46CD-8FC0-515FA6C87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8217-8B8C-4155-8845-6B00DBE1BCA3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ABF7-5F9A-46CD-8FC0-515FA6C87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8217-8B8C-4155-8845-6B00DBE1BCA3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ABF7-5F9A-46CD-8FC0-515FA6C87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8217-8B8C-4155-8845-6B00DBE1BCA3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ABF7-5F9A-46CD-8FC0-515FA6C87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A8217-8B8C-4155-8845-6B00DBE1BCA3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4ABF7-5F9A-46CD-8FC0-515FA6C87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00768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dirty="0" smtClean="0"/>
              <a:t>Ανακύκλωση </a:t>
            </a:r>
            <a:br>
              <a:rPr lang="el-GR" dirty="0" smtClean="0"/>
            </a:br>
            <a:r>
              <a:rPr lang="el-GR" dirty="0" smtClean="0"/>
              <a:t> Χαρτιού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00768"/>
            <a:ext cx="9144000" cy="857232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Χαρτοαπίθανοι  Βιωματικές Δράσεις Γ1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l-GR" sz="4000" dirty="0"/>
              <a:t>ΧΡΗΣΕΙΣ ΧΑΡΤΙΟΥ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l-GR" dirty="0"/>
              <a:t>Για ενημέρωση: εφημερίδες, περιοδικά, βιβλία, τετράδια 46%</a:t>
            </a:r>
          </a:p>
          <a:p>
            <a:r>
              <a:rPr lang="el-GR" dirty="0" smtClean="0"/>
              <a:t>Για </a:t>
            </a:r>
            <a:r>
              <a:rPr lang="el-GR" dirty="0"/>
              <a:t>συσκευασία: χαρτί για συσκευασία, χαρτοκιβώτια 37%</a:t>
            </a:r>
          </a:p>
          <a:p>
            <a:r>
              <a:rPr lang="el-GR" dirty="0" smtClean="0"/>
              <a:t> </a:t>
            </a:r>
            <a:r>
              <a:rPr lang="el-GR" dirty="0"/>
              <a:t>Χαρτόνια 9%</a:t>
            </a:r>
          </a:p>
          <a:p>
            <a:r>
              <a:rPr lang="el-GR" dirty="0" smtClean="0"/>
              <a:t>Βιομηχανικό </a:t>
            </a:r>
            <a:r>
              <a:rPr lang="el-GR" dirty="0"/>
              <a:t>χαρτί: για τσιγάρα, φίλτρα, χρηματοοικονομικά 3%</a:t>
            </a:r>
          </a:p>
          <a:p>
            <a:r>
              <a:rPr lang="el-GR" dirty="0" smtClean="0"/>
              <a:t>Tissues</a:t>
            </a:r>
            <a:r>
              <a:rPr lang="el-GR" dirty="0"/>
              <a:t>: χαρτί τουαλέτας, κουζίνας, χαρτομάντιλα, χαρτοπετσέτες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002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l-GR" sz="3600" dirty="0" smtClean="0"/>
              <a:t> Με έ</a:t>
            </a:r>
            <a:r>
              <a:rPr lang="el-GR" sz="3600" dirty="0" smtClean="0"/>
              <a:t>να</a:t>
            </a:r>
            <a:r>
              <a:rPr lang="el-GR" sz="3600" dirty="0" smtClean="0"/>
              <a:t>ν</a:t>
            </a:r>
            <a:r>
              <a:rPr lang="el-GR" sz="3600" dirty="0" smtClean="0"/>
              <a:t> τόνο </a:t>
            </a:r>
            <a:r>
              <a:rPr lang="el-GR" sz="3600" dirty="0"/>
              <a:t>ανακυκλωμένου χαρτιού </a:t>
            </a:r>
            <a:r>
              <a:rPr lang="el-GR" sz="3600" dirty="0" smtClean="0"/>
              <a:t>εξοικονομούμε </a:t>
            </a:r>
            <a:r>
              <a:rPr lang="el-GR" sz="3600" dirty="0"/>
              <a:t>έως και 170 kg πετρέλαιο.</a:t>
            </a:r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pic>
        <p:nvPicPr>
          <p:cNvPr id="4" name="Content Placeholder 3" descr="crude_oil_dollari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000240"/>
            <a:ext cx="9144000" cy="485776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l-GR" sz="3600" dirty="0" smtClean="0"/>
              <a:t>Σώζουμε   περίπου </a:t>
            </a:r>
            <a:r>
              <a:rPr lang="el-GR" sz="3600" dirty="0"/>
              <a:t>17 </a:t>
            </a:r>
            <a:r>
              <a:rPr lang="el-GR" sz="3600" dirty="0" smtClean="0"/>
              <a:t>δέντρα</a:t>
            </a:r>
            <a:r>
              <a:rPr lang="el-GR" dirty="0" smtClean="0"/>
              <a:t>.</a:t>
            </a:r>
            <a:endParaRPr lang="en-US" dirty="0"/>
          </a:p>
        </p:txBody>
      </p:sp>
      <p:pic>
        <p:nvPicPr>
          <p:cNvPr id="4" name="Content Placeholder 3" descr="koyrad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43050"/>
            <a:ext cx="9144000" cy="52149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l-GR" dirty="0" smtClean="0"/>
              <a:t>Καταστρέφουμε 2 χωματερές χαρτιού το χρόνο</a:t>
            </a:r>
            <a:endParaRPr lang="en-US" dirty="0"/>
          </a:p>
        </p:txBody>
      </p:sp>
      <p:pic>
        <p:nvPicPr>
          <p:cNvPr id="4" name="Content Placeholder 3" descr="skataaa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43050"/>
            <a:ext cx="9144000" cy="52149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l-GR" dirty="0" smtClean="0"/>
              <a:t> Εξοικονομούμε   32.000 </a:t>
            </a:r>
            <a:r>
              <a:rPr lang="el-GR" dirty="0" smtClean="0"/>
              <a:t>λίτρα νερού</a:t>
            </a:r>
            <a:endParaRPr lang="en-US" dirty="0"/>
          </a:p>
        </p:txBody>
      </p:sp>
      <p:pic>
        <p:nvPicPr>
          <p:cNvPr id="4" name="Content Placeholder 3" descr="xest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71613"/>
            <a:ext cx="9144000" cy="528638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l-GR" dirty="0" smtClean="0"/>
              <a:t>Για αυτό ανακυκλωνουμε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l-GR" dirty="0" smtClean="0"/>
              <a:t>Χαρτί συσκευασίας </a:t>
            </a:r>
          </a:p>
          <a:p>
            <a:r>
              <a:rPr lang="el-GR" dirty="0" smtClean="0"/>
              <a:t>Χαρτόνι</a:t>
            </a:r>
          </a:p>
          <a:p>
            <a:r>
              <a:rPr lang="el-GR" dirty="0" smtClean="0"/>
              <a:t>Περιοδικά</a:t>
            </a:r>
          </a:p>
          <a:p>
            <a:r>
              <a:rPr lang="el-GR" dirty="0" smtClean="0"/>
              <a:t>Δημοσιογραφικό και φωτοτυπικό χαρτί</a:t>
            </a:r>
          </a:p>
          <a:p>
            <a:r>
              <a:rPr lang="el-GR" dirty="0" smtClean="0"/>
              <a:t>Φάκελοι</a:t>
            </a:r>
          </a:p>
          <a:p>
            <a:r>
              <a:rPr lang="el-GR" dirty="0"/>
              <a:t>Φ</a:t>
            </a:r>
            <a:r>
              <a:rPr lang="el-GR" dirty="0" smtClean="0"/>
              <a:t>υλλάδια</a:t>
            </a:r>
          </a:p>
          <a:p>
            <a:r>
              <a:rPr lang="el-GR" dirty="0" smtClean="0"/>
              <a:t>Εφημερίδες</a:t>
            </a:r>
          </a:p>
          <a:p>
            <a:r>
              <a:rPr lang="el-GR" dirty="0"/>
              <a:t>Χ</a:t>
            </a:r>
            <a:r>
              <a:rPr lang="el-GR" dirty="0" smtClean="0"/>
              <a:t>αρτοκιβώτια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35756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dirty="0" smtClean="0"/>
              <a:t>Ανακύκλωση χαρτιού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86124"/>
            <a:ext cx="9144000" cy="357187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dirty="0" smtClean="0"/>
              <a:t>Βιωματικές Δράσεις  Χαρτοαπίθανοι:     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            Ανδρικοπούλου Μ.</a:t>
            </a:r>
          </a:p>
          <a:p>
            <a:pPr>
              <a:buNone/>
            </a:pPr>
            <a:r>
              <a:rPr lang="el-GR" dirty="0" smtClean="0"/>
              <a:t>          Γ’1                           Ζησιμοπούλου   Α.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            Αθανασόπουλος Φ.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            Ζαχουλίτης Κ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120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Ανακύκλωση   Χαρτιού</vt:lpstr>
      <vt:lpstr>ΧΡΗΣΕΙΣ ΧΑΡΤΙΟΥ</vt:lpstr>
      <vt:lpstr> Με έναν τόνο ανακυκλωμένου χαρτιού εξοικονομούμε έως και 170 kg πετρέλαιο. </vt:lpstr>
      <vt:lpstr>Σώζουμε   περίπου 17 δέντρα.</vt:lpstr>
      <vt:lpstr>Καταστρέφουμε 2 χωματερές χαρτιού το χρόνο</vt:lpstr>
      <vt:lpstr> Εξοικονομούμε   32.000 λίτρα νερού</vt:lpstr>
      <vt:lpstr>Για αυτό ανακυκλωνουμε</vt:lpstr>
      <vt:lpstr>Ανακύκλωση χαρτιού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Ανακύκλωση   Χαρτιού</dc:title>
  <dc:creator>DIMITRIS</dc:creator>
  <cp:lastModifiedBy>DIMITRIS</cp:lastModifiedBy>
  <cp:revision>6</cp:revision>
  <dcterms:created xsi:type="dcterms:W3CDTF">2016-02-17T21:52:34Z</dcterms:created>
  <dcterms:modified xsi:type="dcterms:W3CDTF">2016-03-02T22:10:30Z</dcterms:modified>
</cp:coreProperties>
</file>