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59" r:id="rId3"/>
    <p:sldId id="257" r:id="rId4"/>
    <p:sldId id="261" r:id="rId5"/>
    <p:sldId id="262" r:id="rId6"/>
    <p:sldId id="273" r:id="rId7"/>
    <p:sldId id="276" r:id="rId8"/>
    <p:sldId id="274" r:id="rId9"/>
    <p:sldId id="277" r:id="rId10"/>
    <p:sldId id="27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1B452-413D-49F3-A278-43F82CCD5BB5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0BC49-60AF-4FF9-B8F9-C566ED0C94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BC49-60AF-4FF9-B8F9-C566ED0C94E0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6C6F-C3AB-4CA8-8463-EC7CED1E47A0}" type="datetimeFigureOut">
              <a:rPr lang="el-GR" smtClean="0"/>
              <a:pPr/>
              <a:t>21/1/2015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9707-C8DC-4355-8BD8-714E753BE9F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932;&#927;%20&#914;&#913;&#923;&#931;%20&#932;&#937;&#925;%20&#935;&#913;&#924;&#917;&#925;&#937;&#925;%20&#927;&#925;&#917;&#921;&#929;&#937;&#925;-&#924;&#913;&#925;&#927;&#931;%20&#935;&#913;&#932;&#918;&#921;&#916;&#913;&#922;&#919;&#931;.mp3" TargetMode="External"/><Relationship Id="rId1" Type="http://schemas.openxmlformats.org/officeDocument/2006/relationships/audio" Target="file:///C:\Users\Kostas\Desktop\u0dqPfB9uQkT.128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Η ΟΜΟΡΦΙΑ ΔΕΝ Ε</a:t>
            </a:r>
            <a:r>
              <a:rPr lang="en-US" b="1" dirty="0" smtClean="0"/>
              <a:t>I</a:t>
            </a:r>
            <a:r>
              <a:rPr lang="el-GR" b="1" dirty="0" smtClean="0"/>
              <a:t>ΝΑΙ ΤΟ ΠΑΝ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ΚΑΤΕΡΙΝΑ ΜΠΑΛΝΤΑ </a:t>
            </a:r>
          </a:p>
          <a:p>
            <a:pPr algn="ctr">
              <a:buNone/>
            </a:pPr>
            <a:r>
              <a:rPr lang="el-GR" dirty="0" smtClean="0"/>
              <a:t>ΜΑΘΗΤΡΙΑ ΤΟΥ</a:t>
            </a:r>
          </a:p>
          <a:p>
            <a:pPr algn="ctr">
              <a:buNone/>
            </a:pPr>
            <a:r>
              <a:rPr lang="el-GR" dirty="0" smtClean="0"/>
              <a:t>11</a:t>
            </a:r>
            <a:r>
              <a:rPr lang="el-GR" baseline="30000" dirty="0" smtClean="0"/>
              <a:t>ου</a:t>
            </a:r>
            <a:r>
              <a:rPr lang="el-GR" dirty="0" smtClean="0"/>
              <a:t>  ΓΥΜΝΑΣΙΟΥ ΠΑΤΡΩΝ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ΤΜΗΜΑ Α4 </a:t>
            </a:r>
            <a:endParaRPr lang="el-GR" dirty="0"/>
          </a:p>
        </p:txBody>
      </p:sp>
      <p:pic>
        <p:nvPicPr>
          <p:cNvPr id="4" name="u0dqPfB9uQkT.12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ΤΟ ΒΑΛΣ ΤΩΝ ΧΑΜΕΝΩΝ ΟΝΕΙΡΩΝ-ΜΑΝΟΣ ΧΑΤΖΙΔΑΚΗΣ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99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μύθος αυτός μας δείχνει πως η εξωτερική ομορφιά  δεν είναι πολύ σημαντική. Πρέπει να εκτιμάμε τα  προτερήματά μας και να μην κοροϊδεύουμε τους  άλλους για τα μειονεκτήματά τους.</a:t>
            </a:r>
          </a:p>
          <a:p>
            <a:r>
              <a:rPr lang="el-GR" dirty="0" smtClean="0"/>
              <a:t>Η ομορφιά δεν είναι το παν.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έλατο και η βάτος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 smtClean="0"/>
              <a:t>Ζούσε κάποτε σε ένα πυκνό δάσος</a:t>
            </a:r>
          </a:p>
        </p:txBody>
      </p:sp>
      <p:pic>
        <p:nvPicPr>
          <p:cNvPr id="4" name="3 - Θέση περιεχομένου" descr="http://i57.photobucket.com/albums/g230/puppy91/DSC0314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85992"/>
            <a:ext cx="685804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έλατο </a:t>
            </a:r>
            <a:endParaRPr lang="el-GR" dirty="0"/>
          </a:p>
        </p:txBody>
      </p:sp>
      <p:pic>
        <p:nvPicPr>
          <p:cNvPr id="7" name="6 - Θέση περιεχομένου" descr="http://1.bp.blogspot.com/_VXTEFSJMvbM/TNQegwmR0nI/AAAAAAAAACA/SV59syvHGsQ/s400/elato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2" y="1958181"/>
            <a:ext cx="3000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μια βάτος.</a:t>
            </a:r>
            <a:endParaRPr lang="el-GR" dirty="0"/>
          </a:p>
        </p:txBody>
      </p:sp>
      <p:pic>
        <p:nvPicPr>
          <p:cNvPr id="1026" name="Picture 2" descr="C:\Users\Kostas\Desktop\d31-4012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463"/>
          <a:stretch>
            <a:fillRect/>
          </a:stretch>
        </p:blipFill>
        <p:spPr bwMode="auto">
          <a:xfrm>
            <a:off x="2428875" y="1857365"/>
            <a:ext cx="4286250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Το έλατο ήταν ψηλό όμορφο και περήφανο.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6 - Θέση περιεχομένου" descr="http://1.bp.blogspot.com/_VXTEFSJMvbM/TNQegwmR0nI/AAAAAAAAACA/SV59syvHGsQ/s400/elato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958181"/>
            <a:ext cx="35004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βάτος ήταν μικρή και ταπεινή, αλλά όχι και τόσο  όμορφη.</a:t>
            </a:r>
            <a:endParaRPr lang="el-GR" dirty="0"/>
          </a:p>
        </p:txBody>
      </p:sp>
      <p:pic>
        <p:nvPicPr>
          <p:cNvPr id="4" name="Picture 2" descr="C:\Users\Kostas\Desktop\d31-4012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463"/>
          <a:stretch>
            <a:fillRect/>
          </a:stretch>
        </p:blipFill>
        <p:spPr bwMode="auto">
          <a:xfrm>
            <a:off x="2357422" y="2428868"/>
            <a:ext cx="4286250" cy="278527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86452"/>
          </a:xfrm>
        </p:spPr>
        <p:txBody>
          <a:bodyPr>
            <a:normAutofit/>
          </a:bodyPr>
          <a:lstStyle/>
          <a:p>
            <a:r>
              <a:rPr lang="el-GR" dirty="0" smtClean="0"/>
              <a:t>Το έλατο ήταν αγενές και κορόιδευε τη βάτο λέγοντάς της πως είναι πολύ άσχημη  και καθόλου όμορφη.</a:t>
            </a:r>
            <a:endParaRPr lang="el-GR" dirty="0"/>
          </a:p>
        </p:txBody>
      </p:sp>
      <p:pic>
        <p:nvPicPr>
          <p:cNvPr id="4" name="6 - Θέση περιεχομένου" descr="http://1.bp.blogspot.com/_VXTEFSJMvbM/TNQegwmR0nI/AAAAAAAAACA/SV59syvHGsQ/s400/elato6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714620"/>
            <a:ext cx="35004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. Η βάτος πικράθηκε πολύ και μια μέρα μην αντέχοντάς το άλλο, του είπε:  Έλατο μπορεί τώρα να περηφανεύεσαι, αλλά, όταν θα έρθουν οι υλοτόμοι, θα εύχεσαι να ήσουν μια ταπεινή βάτος, παρά ένα περήφανο  έλατο. </a:t>
            </a:r>
          </a:p>
          <a:p>
            <a:endParaRPr lang="el-GR" dirty="0"/>
          </a:p>
        </p:txBody>
      </p:sp>
      <p:pic>
        <p:nvPicPr>
          <p:cNvPr id="4" name="Picture 2" descr="C:\Users\Kostas\Desktop\d31-401202.jpg"/>
          <p:cNvPicPr>
            <a:picLocks noChangeAspect="1" noChangeArrowheads="1"/>
          </p:cNvPicPr>
          <p:nvPr/>
        </p:nvPicPr>
        <p:blipFill>
          <a:blip r:embed="rId2" cstate="print"/>
          <a:srcRect b="7463"/>
          <a:stretch>
            <a:fillRect/>
          </a:stretch>
        </p:blipFill>
        <p:spPr bwMode="auto">
          <a:xfrm>
            <a:off x="4714876" y="1785926"/>
            <a:ext cx="3500462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/>
          <a:lstStyle/>
          <a:p>
            <a:r>
              <a:rPr lang="el-GR" dirty="0" smtClean="0"/>
              <a:t>Το έλατο ντροπιάστηκε και δεν </a:t>
            </a:r>
            <a:r>
              <a:rPr lang="el-GR" dirty="0" err="1" smtClean="0"/>
              <a:t>ξανακορόιδεψε</a:t>
            </a:r>
            <a:r>
              <a:rPr lang="el-GR" dirty="0" smtClean="0"/>
              <a:t> την βάτο.</a:t>
            </a:r>
            <a:endParaRPr lang="el-GR" dirty="0"/>
          </a:p>
        </p:txBody>
      </p:sp>
      <p:pic>
        <p:nvPicPr>
          <p:cNvPr id="4" name="6 - Θέση περιεχομένου" descr="http://1.bp.blogspot.com/_VXTEFSJMvbM/TNQegwmR0nI/AAAAAAAAACA/SV59syvHGsQ/s400/elato6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643050"/>
            <a:ext cx="3500462" cy="416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156</Words>
  <Application>Microsoft Office PowerPoint</Application>
  <PresentationFormat>Προβολή στην οθόνη (4:3)</PresentationFormat>
  <Paragraphs>19</Paragraphs>
  <Slides>10</Slides>
  <Notes>1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Το έλατο και η βάτος</vt:lpstr>
      <vt:lpstr>ένα έλατο </vt:lpstr>
      <vt:lpstr>και μια βάτος.</vt:lpstr>
      <vt:lpstr>  Το έλατο ήταν ψηλό όμορφο και περήφανο. </vt:lpstr>
      <vt:lpstr>Η βάτος ήταν μικρή και ταπεινή, αλλά όχι και τόσο  όμορφη.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Kostas</dc:creator>
  <cp:lastModifiedBy>oikonomika</cp:lastModifiedBy>
  <cp:revision>19</cp:revision>
  <dcterms:created xsi:type="dcterms:W3CDTF">2014-12-14T10:12:59Z</dcterms:created>
  <dcterms:modified xsi:type="dcterms:W3CDTF">2015-01-21T08:21:48Z</dcterms:modified>
</cp:coreProperties>
</file>