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Σχολη ευελπιδων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 fontScale="92500" lnSpcReduction="10000"/>
          </a:bodyPr>
          <a:lstStyle/>
          <a:p>
            <a:r>
              <a:rPr lang="el-GR" smtClean="0"/>
              <a:t>Από:Αγγελος Σουτζόγλου</a:t>
            </a:r>
          </a:p>
          <a:p>
            <a:r>
              <a:rPr lang="el-GR" smtClean="0"/>
              <a:t>Ταξης:Γ`3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99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κειμένου 6"/>
          <p:cNvSpPr>
            <a:spLocks noGrp="1"/>
          </p:cNvSpPr>
          <p:nvPr>
            <p:ph idx="1"/>
          </p:nvPr>
        </p:nvSpPr>
        <p:spPr>
          <a:xfrm>
            <a:off x="6502243" y="0"/>
            <a:ext cx="5689756" cy="6857999"/>
          </a:xfrm>
        </p:spPr>
        <p:txBody>
          <a:bodyPr>
            <a:normAutofit fontScale="85000" lnSpcReduction="20000"/>
          </a:bodyPr>
          <a:lstStyle/>
          <a:p>
            <a:r>
              <a:rPr lang="el-GR" b="1"/>
              <a:t>Η στρατιωτική σχολή Ευελπίδων (Σ.Σ.Ε) είναι Ανώτατο Στρατιωτικό Εκπαιδευτικό ίδρυμα (ΑΣΕΙ)του Ελληνικού Στρατού Ξηράς . Ιδρύθηκε στο Ναύπλιο την 1η  Ιουλίου 1828 με διάταγμα του Ιωάννη Καποδίστρια,αποτελώντας σχολή αξιωματικών. </a:t>
            </a:r>
          </a:p>
          <a:p>
            <a:r>
              <a:rPr lang="el-GR" b="1"/>
              <a:t> Για αρκετό καιρό (1894-1982) έδρευε σε εγκαταστάσεις βόρεια του Πεδίου του Άρεως στην Αθήνα, όπου σήμερα στεγάζεται το Πρωτοδικείο Αθηνών, εκτός του παλαιού Διοικητηρίου, στο οποίο σήμερα στεγάζεται η Σχολή Εθνικής Άμυνας. Το 1982 μετακινήθηκε στο σημερινό της στρατόπεδο στη Βάρη. Εκεί βρίσκονται στρατώνες, σύγχρονες κτηριακές εγκαταστάσεις, υπαίθριοι χώροι εκπαίδευσης και αθλητισμού, καθώς και το Μουσείο της Σχολής</a:t>
            </a:r>
            <a:r>
              <a:rPr lang="el-GR" b="1" smtClean="0"/>
              <a:t>.</a:t>
            </a:r>
            <a:r>
              <a:rPr lang="el-GR" b="1"/>
              <a:t>
Η φοίτηση στη Σχολή Ευελπίδων (μια από τις αποκαλούμενες «παραγωγικές σχολές» στην ορολογία των Ενόπλων Δυνάμεων) διαρκεί τέσσερα χρόνια και οι Ευέλπιδες αποφοιτούν με το βαθμό του Ανθυπολοχαγού. Τα τελευταία χρόνια η εγγραφή στη Σχολή ημεδαπών μαθητών ακολουθεί το σύστημα των πανελληνίων εξετάσεων παράλληλα με τεστ και αθλητικές επιδόσεις. Στη Σ.Σ.Ε. φοιτούν επίσης και αλλοδαποί μαθητές - στελέχη ξένων Ενόπλων Δυνάμεων</a:t>
            </a:r>
            <a:r>
              <a:rPr lang="el-GR" b="1" smtClean="0"/>
              <a:t>.</a:t>
            </a:r>
            <a:endParaRPr lang="el-GR" b="1"/>
          </a:p>
        </p:txBody>
      </p:sp>
      <p:pic>
        <p:nvPicPr>
          <p:cNvPr id="10" name="Εικόνα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0224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0" y="1410887"/>
            <a:ext cx="12192000" cy="5447113"/>
          </a:xfrm>
        </p:spPr>
        <p:txBody>
          <a:bodyPr>
            <a:normAutofit fontScale="32500" lnSpcReduction="20000"/>
          </a:bodyPr>
          <a:lstStyle/>
          <a:p>
            <a:r>
              <a:rPr lang="el-GR" sz="8800" b="1" smtClean="0"/>
              <a:t>Α. Έδρα της Στρατιωτικής Σχολής Ευελπίδων (ΣΕ)
Η έδρα της Σχολής βρίσκεται νότια της Αθήνας στο Δήμο Βάρης Αττικής και συγκεκριμένα επί του οδικού άξονα Βάρης - Κορωπίου.
Β. Επιστημονικά Πεδία στα οποία ανήκει η Στρατιωτική Σχολής Ευελπίδων (ΣΕ)
Η ΣΣΕ ανήκει στα Επιστημονικά Πεδία των Θετικών και Τεχνολογικών Επιστήμων (2ο και 4ο ΕΠ).
Γ. Διάρκεια Φοιτήσεως και Χρόνος Υποχρεωτικής Παραμονής στο Στράτευμα μετά την Αποφοίτηση.
Η φοίτηση είναι τετραετής και ο χρόνος υποχρεωτικής παραμονής στο Στράτευμα μετά την </a:t>
            </a:r>
            <a:r>
              <a:rPr lang="el-GR" sz="8800" smtClean="0"/>
              <a:t>αποφοίτηση</a:t>
            </a:r>
            <a:r>
              <a:rPr lang="el-GR" sz="8800" b="1" smtClean="0"/>
              <a:t> είναι οκτώ (8) χρόνια.</a:t>
            </a:r>
            <a:endParaRPr lang="el-GR" sz="8800" b="1"/>
          </a:p>
        </p:txBody>
      </p:sp>
      <p:sp>
        <p:nvSpPr>
          <p:cNvPr id="13" name="Τίτλος 12"/>
          <p:cNvSpPr>
            <a:spLocks noGrp="1"/>
          </p:cNvSpPr>
          <p:nvPr>
            <p:ph type="title"/>
          </p:nvPr>
        </p:nvSpPr>
        <p:spPr>
          <a:xfrm>
            <a:off x="3332399" y="117859"/>
            <a:ext cx="3674414" cy="1293028"/>
          </a:xfrm>
        </p:spPr>
        <p:txBody>
          <a:bodyPr/>
          <a:lstStyle/>
          <a:p>
            <a:r>
              <a:rPr lang="el-GR" smtClean="0"/>
              <a:t>Ειδικοτητες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2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1309620" y="0"/>
            <a:ext cx="6496234" cy="765026"/>
          </a:xfrm>
        </p:spPr>
        <p:txBody>
          <a:bodyPr/>
          <a:lstStyle/>
          <a:p>
            <a:r>
              <a:rPr lang="el-GR" smtClean="0"/>
              <a:t>Προγραμμα σπουδων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612643"/>
            <a:ext cx="10820400" cy="4024125"/>
          </a:xfrm>
        </p:spPr>
        <p:txBody>
          <a:bodyPr>
            <a:normAutofit fontScale="92500"/>
          </a:bodyPr>
          <a:lstStyle/>
          <a:p>
            <a:r>
              <a:rPr lang="el-GR" b="1" smtClean="0"/>
              <a:t>Η ΣΣΕ είναι Ανώτατο Εκπαιδευτικό Ίδρυμα του κράτους και η φοίτηση διαρκεί 4 έτη. Οι Ευέλπιδες από την αρχή των σπουδών τους κατανέμονται σε μια από τις δύο ειδικότητες της σχολής (Όπλα ή Σώματα), αλλά το πρόγραμμα σπουδών είναι κοινό και για τις δύο ειδικότητες, για τα τρία πρώτα έτη σπουδών. Κατά το τέταρτο έτος, η ειδικότητα Σωμάτων διδάσκεται επιπλέον 4 μαθήματα (Χημεία Τροφίμων, Οργάνωση Επιχειρήσεων Εργοστασίων, Οικονομικά Μαθηματικά- Στατιστική και Εργατικό Δίκαιο). Μετά από 4 χρόνια χρόνια σπουδών οι Ευέλπιδες αποφοιτούν ονομαζόμενοι Ανθυπολοχαγοί Όπλων και Σωμάτων.
Η συνολική εκπαίδευση των Ευελπίδων χωρίζεται σε τρεις κύριους τομείς:
Α. Ακαδημαϊκή εκπαίδευση
Β. Εφαρμοσμένη Στρατιωτική εκπαίδευση
Γ. Σωματική Αγωγή - Αθλητισμός.</a:t>
            </a:r>
            <a:endParaRPr lang="el-GR" b="1"/>
          </a:p>
        </p:txBody>
      </p:sp>
    </p:spTree>
    <p:extLst>
      <p:ext uri="{BB962C8B-B14F-4D97-AF65-F5344CB8AC3E}">
        <p14:creationId xmlns:p14="http://schemas.microsoft.com/office/powerpoint/2010/main" val="35701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54600" y="0"/>
            <a:ext cx="4240057" cy="1293028"/>
          </a:xfrm>
        </p:spPr>
        <p:txBody>
          <a:bodyPr/>
          <a:lstStyle/>
          <a:p>
            <a:r>
              <a:rPr lang="el-GR" smtClean="0"/>
              <a:t>Αγορα εργασιας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306" y="1422693"/>
            <a:ext cx="10820400" cy="4663440"/>
          </a:xfrm>
        </p:spPr>
        <p:txBody>
          <a:bodyPr>
            <a:normAutofit fontScale="85000" lnSpcReduction="20000"/>
          </a:bodyPr>
          <a:lstStyle/>
          <a:p>
            <a:r>
              <a:rPr lang="el-GR" b="1" smtClean="0"/>
              <a:t>Μετά την αποφοίτησή τους από τη σχολή ο Ευέλπις ονομάζεται Ανθυπολοχαγός και σταδιοδρομεί ως μόνιμος αξιωματικός του Στρατού, έχοντας υποχρέωση παραμονής στο στράτευμα 12 χρόνια.
Η βαθμολογική εξέλιξή του ως αξιωματικού ακολουθεί την εξής χρονολογική πορεία:
* Ανθυπολοχαγός : 3 έτη
* Υπολοχαγός : 4 έτη
* Λοχαγός: 5 έτη
* Ταγματάρχης: 4 έτη
* Αντισυνταγματάρχης : 5 έτη
* Συνταγματάρχης: 3 έτη
* Ταξίαρχος: 2 έτη
* Υποστράτηγος: 2 έτη
* Αντιστράτηγος: Αναλόγως των αναγκών της υπηρεσίας
*Στρατηγός: Αναλόγως των αναγκών της υπηρεσίας</a:t>
            </a:r>
            <a:endParaRPr lang="el-GR" b="1"/>
          </a:p>
        </p:txBody>
      </p:sp>
    </p:spTree>
    <p:extLst>
      <p:ext uri="{BB962C8B-B14F-4D97-AF65-F5344CB8AC3E}">
        <p14:creationId xmlns:p14="http://schemas.microsoft.com/office/powerpoint/2010/main" val="22434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74976" y="0"/>
            <a:ext cx="7712719" cy="1293028"/>
          </a:xfrm>
        </p:spPr>
        <p:txBody>
          <a:bodyPr/>
          <a:lstStyle/>
          <a:p>
            <a:r>
              <a:rPr lang="el-GR" smtClean="0"/>
              <a:t>Βασεις στρατιωτικων σχολων μορια 2014</a:t>
            </a:r>
            <a:endParaRPr lang="el-GR"/>
          </a:p>
        </p:txBody>
      </p:sp>
      <p:sp>
        <p:nvSpPr>
          <p:cNvPr id="7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421135" y="1293028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smtClean="0"/>
              <a:t>ΒΑΣΕΙΣ ΣΤΡΑΤΙΩΤΙΚΩΝ ΣΧΟΛΩΝ	 2014 
ΣΣΑΣ ΟΙΚΟΝΟΜΙΚΟ	                     19.187
ΣΣΑΣ ΙΑΤΡΙΚο	                                 19.207
ΣΣΑΣ ΟΔΟΝΤΙΑΤΡΙΚΟ	                     19.144	
ΣΣΑΣ ΨΥΧΟΛΟΓΩΝ	                      19.121		
ΣΣΑΣ ΣΤΡΑΤΟΛΟΓΙΚΟ	                     18.908	
-144ΣΣΑΣ ΦΑΡΜΑΚΕΥΤΙΚΟ	         18.98	
ΣΣΑΣ ΚΤΗΝΙΑΤΡΙΚΟ	                      19.050	
ΙΚΑΡΩΝ (ΣΙ) ΙΠΤΑΜΕΝΟΙ    	          17.875	
ΙΚΑΡΩΝ (ΣΙ) ΜΗΧΑΝΙΚΟΙ (ΣΜΑ)       19.225	 	 	 	 	 
ΑΞΙΩΜΑΤΙΚΩΝ ΝΟΣΗΛΕΙΑΣ (ΣΑΝ)   18.256
ΕΥΕΛΠΙΔΩΝ (ΣΣΕ) – ΟΠΛΑ	           16.890		
ΝΑΥΤΙΚΩΝ ΔΟΚΙΜΩΝ (ΣΝΔ) ΜΑΧΙΜΟΙ </a:t>
            </a:r>
            <a:r>
              <a:rPr lang="el-GR" sz="2000"/>
              <a:t>/</a:t>
            </a:r>
            <a:r>
              <a:rPr lang="el-GR" sz="2000" smtClean="0"/>
              <a:t>18.143	
ΝΑΥΤΙΚΩΝ ΔΟΚΙΜΩΝ (ΣΝΔ) ΜΗΧΑΝΙΚΟΙ/18.425	
</a:t>
            </a:r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545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65797" y="-139006"/>
            <a:ext cx="5420011" cy="1293028"/>
          </a:xfrm>
        </p:spPr>
        <p:txBody>
          <a:bodyPr/>
          <a:lstStyle/>
          <a:p>
            <a:r>
              <a:rPr lang="el-GR" smtClean="0"/>
              <a:t>Τελος!!!!!!!!!!!!!!!!!!!!!!</a:t>
            </a:r>
            <a:endParaRPr lang="el-GR"/>
          </a:p>
        </p:txBody>
      </p:sp>
      <p:pic>
        <p:nvPicPr>
          <p:cNvPr id="4" name="Εικόνα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7232" y="1154022"/>
            <a:ext cx="5951639" cy="535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Ίχνος ατμού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AAB34AA6-8A04-4679-8EDC-61922F035627}" vid="{8101BCC9-BB4B-4B6A-A310-68795C2312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7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Ίχνος ατμού</vt:lpstr>
      <vt:lpstr>Σχολη ευελπιδων</vt:lpstr>
      <vt:lpstr>Παρουσίαση του PowerPoint</vt:lpstr>
      <vt:lpstr>Ειδικοτητες</vt:lpstr>
      <vt:lpstr>Προγραμμα σπουδων</vt:lpstr>
      <vt:lpstr>Αγορα εργασιας</vt:lpstr>
      <vt:lpstr>Βασεις στρατιωτικων σχολων μορια 2014</vt:lpstr>
      <vt:lpstr>Τελος!!!!!!!!!!!!!!!!!!!!!!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Σχολη ευελπιδων</dc:title>
  <cp:revision>3</cp:revision>
  <dcterms:modified xsi:type="dcterms:W3CDTF">2015-03-29T20:37:13Z</dcterms:modified>
</cp:coreProperties>
</file>