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62" r:id="rId4"/>
    <p:sldId id="260" r:id="rId5"/>
    <p:sldId id="258" r:id="rId6"/>
    <p:sldId id="259" r:id="rId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60F64410-C16D-44F7-8CB2-19357670F689}" type="datetimeFigureOut">
              <a:rPr lang="el-GR" smtClean="0"/>
              <a:t>22/3/2015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EA64306-DE34-4304-82B5-4511E0177D0E}" type="slidenum">
              <a:rPr lang="el-GR" smtClean="0"/>
              <a:t>‹#›</a:t>
            </a:fld>
            <a:endParaRPr lang="el-GR"/>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F64410-C16D-44F7-8CB2-19357670F689}" type="datetimeFigureOut">
              <a:rPr lang="el-GR" smtClean="0"/>
              <a:t>22/3/2015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EA64306-DE34-4304-82B5-4511E0177D0E}"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F64410-C16D-44F7-8CB2-19357670F689}" type="datetimeFigureOut">
              <a:rPr lang="el-GR" smtClean="0"/>
              <a:t>22/3/2015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EA64306-DE34-4304-82B5-4511E0177D0E}"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60F64410-C16D-44F7-8CB2-19357670F689}" type="datetimeFigureOut">
              <a:rPr lang="el-GR" smtClean="0"/>
              <a:t>22/3/2015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EA64306-DE34-4304-82B5-4511E0177D0E}" type="slidenum">
              <a:rPr lang="el-GR" smtClean="0"/>
              <a:t>‹#›</a:t>
            </a:fld>
            <a:endParaRPr lang="el-GR"/>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F64410-C16D-44F7-8CB2-19357670F689}" type="datetimeFigureOut">
              <a:rPr lang="el-GR" smtClean="0"/>
              <a:t>22/3/2015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EA64306-DE34-4304-82B5-4511E0177D0E}"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60F64410-C16D-44F7-8CB2-19357670F689}" type="datetimeFigureOut">
              <a:rPr lang="el-GR" smtClean="0"/>
              <a:t>22/3/2015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EA64306-DE34-4304-82B5-4511E0177D0E}"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60F64410-C16D-44F7-8CB2-19357670F689}" type="datetimeFigureOut">
              <a:rPr lang="el-GR" smtClean="0"/>
              <a:t>22/3/2015</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DEA64306-DE34-4304-82B5-4511E0177D0E}"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0F64410-C16D-44F7-8CB2-19357670F689}" type="datetimeFigureOut">
              <a:rPr lang="el-GR" smtClean="0"/>
              <a:t>22/3/2015</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DEA64306-DE34-4304-82B5-4511E0177D0E}"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F64410-C16D-44F7-8CB2-19357670F689}" type="datetimeFigureOut">
              <a:rPr lang="el-GR" smtClean="0"/>
              <a:t>22/3/2015</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DEA64306-DE34-4304-82B5-4511E0177D0E}"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F64410-C16D-44F7-8CB2-19357670F689}" type="datetimeFigureOut">
              <a:rPr lang="el-GR" smtClean="0"/>
              <a:t>22/3/2015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EA64306-DE34-4304-82B5-4511E0177D0E}"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F64410-C16D-44F7-8CB2-19357670F689}" type="datetimeFigureOut">
              <a:rPr lang="el-GR" smtClean="0"/>
              <a:t>22/3/2015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EA64306-DE34-4304-82B5-4511E0177D0E}"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60F64410-C16D-44F7-8CB2-19357670F689}" type="datetimeFigureOut">
              <a:rPr lang="el-GR" smtClean="0"/>
              <a:t>22/3/2015</a:t>
            </a:fld>
            <a:endParaRPr lang="el-GR"/>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l-GR"/>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DEA64306-DE34-4304-82B5-4511E0177D0E}" type="slidenum">
              <a:rPr lang="el-GR" smtClean="0"/>
              <a:t>‹#›</a:t>
            </a:fld>
            <a:endParaRPr lang="el-GR"/>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75656" y="1556792"/>
            <a:ext cx="6400800" cy="1752600"/>
          </a:xfrm>
        </p:spPr>
        <p:txBody>
          <a:bodyPr>
            <a:normAutofit/>
          </a:bodyPr>
          <a:lstStyle/>
          <a:p>
            <a:r>
              <a:rPr lang="el-GR" sz="4800" b="1" i="1" dirty="0" smtClean="0">
                <a:solidFill>
                  <a:schemeClr val="tx1"/>
                </a:solidFill>
              </a:rPr>
              <a:t>Διο</a:t>
            </a:r>
            <a:r>
              <a:rPr lang="el-GR" sz="4800" b="1" i="1" dirty="0">
                <a:solidFill>
                  <a:schemeClr val="tx1"/>
                </a:solidFill>
              </a:rPr>
              <a:t>ί</a:t>
            </a:r>
            <a:r>
              <a:rPr lang="el-GR" sz="4800" b="1" i="1" dirty="0" smtClean="0">
                <a:solidFill>
                  <a:schemeClr val="tx1"/>
                </a:solidFill>
              </a:rPr>
              <a:t>κηση επιχειρήσεων </a:t>
            </a:r>
            <a:endParaRPr lang="el-GR" sz="4800" b="1" i="1" dirty="0">
              <a:solidFill>
                <a:schemeClr val="tx1"/>
              </a:solidFill>
            </a:endParaRPr>
          </a:p>
        </p:txBody>
      </p:sp>
      <p:sp>
        <p:nvSpPr>
          <p:cNvPr id="2" name="Title 1"/>
          <p:cNvSpPr>
            <a:spLocks noGrp="1"/>
          </p:cNvSpPr>
          <p:nvPr>
            <p:ph type="ctrTitle"/>
          </p:nvPr>
        </p:nvSpPr>
        <p:spPr>
          <a:xfrm>
            <a:off x="2643483" y="5229200"/>
            <a:ext cx="6516216" cy="1440160"/>
          </a:xfrm>
        </p:spPr>
        <p:txBody>
          <a:bodyPr anchor="b">
            <a:noAutofit/>
          </a:bodyPr>
          <a:lstStyle/>
          <a:p>
            <a:pPr algn="r"/>
            <a:r>
              <a:rPr lang="el-GR" sz="2800" dirty="0" smtClean="0"/>
              <a:t>Αναστασια Σταυρογιαννοπουλου</a:t>
            </a:r>
            <a:br>
              <a:rPr lang="el-GR" sz="2800" dirty="0" smtClean="0"/>
            </a:br>
            <a:r>
              <a:rPr lang="el-GR" sz="2800" dirty="0" smtClean="0"/>
              <a:t>σεπ 2014-2015</a:t>
            </a:r>
            <a:endParaRPr lang="el-GR" sz="2800" dirty="0"/>
          </a:p>
        </p:txBody>
      </p:sp>
    </p:spTree>
    <p:extLst>
      <p:ext uri="{BB962C8B-B14F-4D97-AF65-F5344CB8AC3E}">
        <p14:creationId xmlns:p14="http://schemas.microsoft.com/office/powerpoint/2010/main" val="20184196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74638"/>
            <a:ext cx="7922840" cy="1143000"/>
          </a:xfrm>
        </p:spPr>
        <p:txBody>
          <a:bodyPr anchor="ctr"/>
          <a:lstStyle/>
          <a:p>
            <a:pPr algn="ctr"/>
            <a:r>
              <a:rPr lang="el-GR" sz="3600" b="1" i="1" dirty="0" smtClean="0"/>
              <a:t>Πανεπιστημια ελλαδοσ – βασεισ 2014 </a:t>
            </a:r>
            <a:endParaRPr lang="el-GR" sz="3600" b="1" i="1" dirty="0"/>
          </a:p>
        </p:txBody>
      </p:sp>
      <p:sp>
        <p:nvSpPr>
          <p:cNvPr id="3" name="Content Placeholder 2"/>
          <p:cNvSpPr>
            <a:spLocks noGrp="1"/>
          </p:cNvSpPr>
          <p:nvPr>
            <p:ph sz="quarter" idx="13"/>
          </p:nvPr>
        </p:nvSpPr>
        <p:spPr/>
        <p:txBody>
          <a:bodyPr>
            <a:noAutofit/>
          </a:bodyPr>
          <a:lstStyle/>
          <a:p>
            <a:r>
              <a:rPr lang="el-GR" sz="2500" dirty="0" smtClean="0"/>
              <a:t>Διοίκηση Επιχειρήσεων - Πανεπιστήμιο Πατρων (11990)</a:t>
            </a:r>
          </a:p>
          <a:p>
            <a:r>
              <a:rPr lang="el-GR" sz="2500" dirty="0" smtClean="0"/>
              <a:t>Διοίκηση Επιχειρήσεων - Οικονομικό πανεπιστήμιο Αθηνών (10605)</a:t>
            </a:r>
          </a:p>
          <a:p>
            <a:r>
              <a:rPr lang="el-GR" sz="2500" u="sng" dirty="0" smtClean="0"/>
              <a:t>Μαρκετινγκ και Επικοινωνία - Οικονομικό πανεπιστήμιο Αθηνών (14708)</a:t>
            </a:r>
          </a:p>
          <a:p>
            <a:r>
              <a:rPr lang="el-GR" sz="2500" dirty="0"/>
              <a:t>Διοίκησης Eπιχειρήσεων Xίου - Πανεπιστήμιο </a:t>
            </a:r>
            <a:r>
              <a:rPr lang="el-GR" sz="2500" dirty="0" smtClean="0"/>
              <a:t>Aιγαίου (</a:t>
            </a:r>
            <a:r>
              <a:rPr lang="el-GR" sz="2500" dirty="0" smtClean="0"/>
              <a:t>89550</a:t>
            </a:r>
            <a:r>
              <a:rPr lang="el-GR" sz="2500" dirty="0" smtClean="0"/>
              <a:t>)</a:t>
            </a:r>
          </a:p>
          <a:p>
            <a:r>
              <a:rPr lang="el-GR" sz="2500" dirty="0" smtClean="0"/>
              <a:t>Διοίκηση Επιχειρήσεων Κομοτηνής - </a:t>
            </a:r>
            <a:r>
              <a:rPr lang="el-GR" sz="2500" dirty="0"/>
              <a:t> Δημοκρίτειο </a:t>
            </a:r>
            <a:r>
              <a:rPr lang="el-GR" sz="2500" dirty="0" smtClean="0"/>
              <a:t>Πανεπιστήμιο Θράκης (12014)</a:t>
            </a:r>
          </a:p>
        </p:txBody>
      </p:sp>
    </p:spTree>
    <p:extLst>
      <p:ext uri="{BB962C8B-B14F-4D97-AF65-F5344CB8AC3E}">
        <p14:creationId xmlns:p14="http://schemas.microsoft.com/office/powerpoint/2010/main" val="22598435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066856" cy="1354162"/>
          </a:xfrm>
        </p:spPr>
        <p:txBody>
          <a:bodyPr/>
          <a:lstStyle/>
          <a:p>
            <a:pPr algn="ctr"/>
            <a:r>
              <a:rPr lang="en-US" sz="4000" i="1" dirty="0" smtClean="0"/>
              <a:t>Marketing </a:t>
            </a:r>
            <a:r>
              <a:rPr lang="el-GR" sz="4000" i="1" dirty="0" smtClean="0"/>
              <a:t>και επικοινωνια </a:t>
            </a:r>
            <a:endParaRPr lang="el-GR" sz="4000" i="1" dirty="0"/>
          </a:p>
        </p:txBody>
      </p:sp>
      <p:pic>
        <p:nvPicPr>
          <p:cNvPr id="4" name="Content Placeholder 3"/>
          <p:cNvPicPr>
            <a:picLocks noGrp="1" noChangeAspect="1"/>
          </p:cNvPicPr>
          <p:nvPr>
            <p:ph sz="quarter" idx="13"/>
          </p:nvPr>
        </p:nvPicPr>
        <p:blipFill>
          <a:blip r:embed="rId2" cstate="print">
            <a:extLst>
              <a:ext uri="{28A0092B-C50C-407E-A947-70E740481C1C}">
                <a14:useLocalDpi xmlns:a14="http://schemas.microsoft.com/office/drawing/2010/main" val="0"/>
              </a:ext>
            </a:extLst>
          </a:blip>
          <a:stretch>
            <a:fillRect/>
          </a:stretch>
        </p:blipFill>
        <p:spPr>
          <a:xfrm>
            <a:off x="2411760" y="2636912"/>
            <a:ext cx="4100728" cy="1899592"/>
          </a:xfrm>
        </p:spPr>
      </p:pic>
    </p:spTree>
    <p:extLst>
      <p:ext uri="{BB962C8B-B14F-4D97-AF65-F5344CB8AC3E}">
        <p14:creationId xmlns:p14="http://schemas.microsoft.com/office/powerpoint/2010/main" val="35114960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b="1" dirty="0" smtClean="0"/>
              <a:t>Τμημα μαρκετινγκ </a:t>
            </a:r>
            <a:r>
              <a:rPr lang="el-GR" b="1" dirty="0"/>
              <a:t>&amp; </a:t>
            </a:r>
            <a:r>
              <a:rPr lang="el-GR" b="1" dirty="0" smtClean="0"/>
              <a:t>επικοινωνιασ</a:t>
            </a:r>
            <a:r>
              <a:rPr lang="el-GR" dirty="0"/>
              <a:t/>
            </a:r>
            <a:br>
              <a:rPr lang="el-GR" dirty="0"/>
            </a:br>
            <a:endParaRPr lang="el-GR" dirty="0"/>
          </a:p>
        </p:txBody>
      </p:sp>
      <p:sp>
        <p:nvSpPr>
          <p:cNvPr id="3" name="Content Placeholder 2"/>
          <p:cNvSpPr>
            <a:spLocks noGrp="1"/>
          </p:cNvSpPr>
          <p:nvPr>
            <p:ph sz="quarter" idx="13"/>
          </p:nvPr>
        </p:nvSpPr>
        <p:spPr/>
        <p:txBody>
          <a:bodyPr>
            <a:noAutofit/>
          </a:bodyPr>
          <a:lstStyle/>
          <a:p>
            <a:pPr marL="0" indent="0">
              <a:buNone/>
            </a:pPr>
            <a:r>
              <a:rPr lang="el-GR" sz="2800" dirty="0"/>
              <a:t>Οι απόφοιτοι του Τμήματος διαθέτουν ισχυρά προσόντα για μία επιτυχή σταδιοδρομία και πολύ καλές επαγγελματικές προοπτικές. Συγκεκριμένα, οι πτυχιούχοι του Τμήματος απασχολούνται στην Ελλάδα και στο εξωτερικό και πλεονεκτούν ιδιαίτερα στους τομείς μάρκετινγκ, εξαγωγών, διαφήμισης, διοίκησης επωνύμου προϊόντος, πωλήσεων, έρευνας αγοράς, δημοσίων σχέσεων, διοίκησης ανθρώπινων πόρων και ηλεκτρονικής επικοινωνίας .</a:t>
            </a:r>
            <a:br>
              <a:rPr lang="el-GR" sz="2800" dirty="0"/>
            </a:br>
            <a:endParaRPr lang="el-GR" sz="2800" dirty="0"/>
          </a:p>
        </p:txBody>
      </p:sp>
    </p:spTree>
    <p:extLst>
      <p:ext uri="{BB962C8B-B14F-4D97-AF65-F5344CB8AC3E}">
        <p14:creationId xmlns:p14="http://schemas.microsoft.com/office/powerpoint/2010/main" val="19919294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3"/>
          </p:nvPr>
        </p:nvSpPr>
        <p:spPr>
          <a:xfrm>
            <a:off x="323528" y="764704"/>
            <a:ext cx="4307904" cy="6093296"/>
          </a:xfrm>
        </p:spPr>
        <p:txBody>
          <a:bodyPr>
            <a:noAutofit/>
          </a:bodyPr>
          <a:lstStyle/>
          <a:p>
            <a:pPr marL="0" indent="0">
              <a:buNone/>
            </a:pPr>
            <a:r>
              <a:rPr lang="el-GR" sz="1100" dirty="0"/>
              <a:t>1ο Εξάµηνο </a:t>
            </a:r>
          </a:p>
          <a:p>
            <a:pPr fontAlgn="base"/>
            <a:r>
              <a:rPr lang="el-GR" sz="1100" dirty="0"/>
              <a:t>5401 Εισαγωγή στη ∆ιοίκηση Επιχειρήσεων</a:t>
            </a:r>
          </a:p>
          <a:p>
            <a:pPr fontAlgn="base"/>
            <a:r>
              <a:rPr lang="el-GR" sz="1100" dirty="0"/>
              <a:t>5701 Ψυχολογία</a:t>
            </a:r>
          </a:p>
          <a:p>
            <a:pPr fontAlgn="base"/>
            <a:r>
              <a:rPr lang="el-GR" sz="1100" dirty="0"/>
              <a:t>5101 Ποσοτικές Μέθοδοι Ι </a:t>
            </a:r>
          </a:p>
          <a:p>
            <a:pPr fontAlgn="base"/>
            <a:r>
              <a:rPr lang="el-GR" sz="1100" dirty="0"/>
              <a:t>5201 Εργαλεία Ηλεκτρονικής Επικοινωνίας Ι</a:t>
            </a:r>
          </a:p>
          <a:p>
            <a:pPr fontAlgn="base"/>
            <a:r>
              <a:rPr lang="el-GR" sz="1100" dirty="0"/>
              <a:t>5301 Οικονοµική και Επιχειρήσεις</a:t>
            </a:r>
          </a:p>
          <a:p>
            <a:pPr fontAlgn="base"/>
            <a:r>
              <a:rPr lang="el-GR" sz="1100" dirty="0"/>
              <a:t>Ι z Ξένη Γλώσσα    </a:t>
            </a:r>
          </a:p>
          <a:p>
            <a:pPr marL="0" indent="0">
              <a:buNone/>
            </a:pPr>
            <a:r>
              <a:rPr lang="el-GR" sz="1100" dirty="0"/>
              <a:t>3ο Εξάµηνο </a:t>
            </a:r>
          </a:p>
          <a:p>
            <a:pPr fontAlgn="base"/>
            <a:r>
              <a:rPr lang="el-GR" sz="1100" dirty="0"/>
              <a:t>5501 Λογιστική Ι</a:t>
            </a:r>
          </a:p>
          <a:p>
            <a:pPr fontAlgn="base"/>
            <a:r>
              <a:rPr lang="el-GR" sz="1100" dirty="0"/>
              <a:t>5703 Επικοινωνία στην Πράξη</a:t>
            </a:r>
          </a:p>
          <a:p>
            <a:pPr fontAlgn="base"/>
            <a:r>
              <a:rPr lang="el-GR" sz="1100" dirty="0"/>
              <a:t>5103 Ποσοτικές Μέθοδοι ΙΙΙ</a:t>
            </a:r>
          </a:p>
          <a:p>
            <a:pPr fontAlgn="base"/>
            <a:r>
              <a:rPr lang="el-GR" sz="1100" dirty="0"/>
              <a:t>5203 Εργαλεία Ηλεκτρονικής Επικοινωνίας ΙΙΙ </a:t>
            </a:r>
          </a:p>
          <a:p>
            <a:pPr fontAlgn="base"/>
            <a:r>
              <a:rPr lang="el-GR" sz="1100" dirty="0"/>
              <a:t>5602 Συµπεριφορά Καταναλωτή</a:t>
            </a:r>
          </a:p>
          <a:p>
            <a:pPr fontAlgn="base"/>
            <a:r>
              <a:rPr lang="el-GR" sz="1100" dirty="0"/>
              <a:t>z Ξένη Γλώσσα </a:t>
            </a:r>
          </a:p>
          <a:p>
            <a:pPr marL="0" indent="0">
              <a:buNone/>
            </a:pPr>
            <a:r>
              <a:rPr lang="el-GR" sz="1100" dirty="0"/>
              <a:t>5ο Εξάµηνο</a:t>
            </a:r>
          </a:p>
          <a:p>
            <a:pPr fontAlgn="base"/>
            <a:r>
              <a:rPr lang="el-GR" sz="1100" dirty="0"/>
              <a:t>5204 Πληροφοριακά Συστήµατα ∆ιοίκησης</a:t>
            </a:r>
          </a:p>
          <a:p>
            <a:pPr fontAlgn="base"/>
            <a:r>
              <a:rPr lang="el-GR" sz="1100" dirty="0"/>
              <a:t>5706 ∆ηµόσιες Σχέσεις </a:t>
            </a:r>
          </a:p>
          <a:p>
            <a:pPr fontAlgn="base"/>
            <a:r>
              <a:rPr lang="el-GR" sz="1100" dirty="0"/>
              <a:t>5503 Χρηµατοδοτική ∆ιοίκηση</a:t>
            </a:r>
          </a:p>
          <a:p>
            <a:pPr fontAlgn="base"/>
            <a:r>
              <a:rPr lang="el-GR" sz="1100" dirty="0"/>
              <a:t>5604 Οργάνωση Πωλήσεων</a:t>
            </a:r>
          </a:p>
          <a:p>
            <a:pPr fontAlgn="base"/>
            <a:r>
              <a:rPr lang="el-GR" sz="1100" dirty="0"/>
              <a:t>z Ξένη Γλώσσα </a:t>
            </a:r>
          </a:p>
          <a:p>
            <a:pPr marL="0" indent="0">
              <a:buNone/>
            </a:pPr>
            <a:r>
              <a:rPr lang="el-GR" sz="1100" dirty="0"/>
              <a:t>7ο Εξάµηνο</a:t>
            </a:r>
          </a:p>
          <a:p>
            <a:pPr fontAlgn="base"/>
            <a:r>
              <a:rPr lang="el-GR" sz="1100" dirty="0"/>
              <a:t>5405 Επιχειρησιακή </a:t>
            </a:r>
            <a:r>
              <a:rPr lang="el-GR" sz="1100" dirty="0" smtClean="0"/>
              <a:t>Στρατηγική</a:t>
            </a:r>
            <a:endParaRPr lang="el-GR" sz="1100" dirty="0"/>
          </a:p>
        </p:txBody>
      </p:sp>
      <p:sp>
        <p:nvSpPr>
          <p:cNvPr id="6" name="Content Placeholder 5"/>
          <p:cNvSpPr>
            <a:spLocks noGrp="1"/>
          </p:cNvSpPr>
          <p:nvPr>
            <p:ph sz="quarter" idx="14"/>
          </p:nvPr>
        </p:nvSpPr>
        <p:spPr>
          <a:xfrm>
            <a:off x="4644008" y="692696"/>
            <a:ext cx="4499992" cy="6165304"/>
          </a:xfrm>
        </p:spPr>
        <p:txBody>
          <a:bodyPr>
            <a:noAutofit/>
          </a:bodyPr>
          <a:lstStyle/>
          <a:p>
            <a:pPr marL="0" indent="0">
              <a:buNone/>
            </a:pPr>
            <a:r>
              <a:rPr lang="el-GR" sz="1100" dirty="0"/>
              <a:t>2ο Εξάµηνο</a:t>
            </a:r>
          </a:p>
          <a:p>
            <a:pPr fontAlgn="base"/>
            <a:r>
              <a:rPr lang="el-GR" sz="1100" dirty="0"/>
              <a:t> 5402 Συµπεριφορά Οργανώσεων</a:t>
            </a:r>
          </a:p>
          <a:p>
            <a:pPr fontAlgn="base"/>
            <a:r>
              <a:rPr lang="el-GR" sz="1100" dirty="0"/>
              <a:t>5702 Εισαγωγή στην Επικοινωνία</a:t>
            </a:r>
          </a:p>
          <a:p>
            <a:pPr fontAlgn="base"/>
            <a:r>
              <a:rPr lang="el-GR" sz="1100" dirty="0"/>
              <a:t>5102 Ποσοτικές Μέθοδοι ΙΙ</a:t>
            </a:r>
          </a:p>
          <a:p>
            <a:pPr fontAlgn="base"/>
            <a:r>
              <a:rPr lang="el-GR" sz="1100" dirty="0"/>
              <a:t>5202 Εργαλεία Ηλεκτρονικής Επικοινωνίας ΙΙ </a:t>
            </a:r>
          </a:p>
          <a:p>
            <a:pPr fontAlgn="base"/>
            <a:r>
              <a:rPr lang="el-GR" sz="1100" dirty="0"/>
              <a:t>5601 Εισαγωγή στο Μάρκετινγκ</a:t>
            </a:r>
          </a:p>
          <a:p>
            <a:pPr fontAlgn="base"/>
            <a:r>
              <a:rPr lang="el-GR" sz="1100" dirty="0"/>
              <a:t>z Ξένη Γλώσσα </a:t>
            </a:r>
          </a:p>
          <a:p>
            <a:pPr marL="0" indent="0">
              <a:buNone/>
            </a:pPr>
            <a:r>
              <a:rPr lang="el-GR" sz="1100" dirty="0"/>
              <a:t>4ο Εξάµηνο</a:t>
            </a:r>
          </a:p>
          <a:p>
            <a:pPr fontAlgn="base"/>
            <a:r>
              <a:rPr lang="el-GR" sz="1100" dirty="0"/>
              <a:t>5403 ∆ιοίκηση Ανθρωπίνων Πόρων </a:t>
            </a:r>
          </a:p>
          <a:p>
            <a:pPr fontAlgn="base"/>
            <a:r>
              <a:rPr lang="el-GR" sz="1100" dirty="0"/>
              <a:t>5704 Ηλεκτρονική Επικοινωνία </a:t>
            </a:r>
          </a:p>
          <a:p>
            <a:pPr fontAlgn="base"/>
            <a:r>
              <a:rPr lang="el-GR" sz="1100" dirty="0"/>
              <a:t>5613 Πολιτική Προϊόντος 5502 Λογιστική ΙΙ </a:t>
            </a:r>
          </a:p>
          <a:p>
            <a:pPr fontAlgn="base"/>
            <a:r>
              <a:rPr lang="el-GR" sz="1100" dirty="0"/>
              <a:t>5603 Έρευνα Μάρκετινγκ</a:t>
            </a:r>
          </a:p>
          <a:p>
            <a:pPr fontAlgn="base"/>
            <a:r>
              <a:rPr lang="el-GR" sz="1100" dirty="0"/>
              <a:t>z Ξένη Γλώσσα</a:t>
            </a:r>
          </a:p>
          <a:p>
            <a:pPr marL="0" indent="0">
              <a:buNone/>
            </a:pPr>
            <a:r>
              <a:rPr lang="el-GR" sz="1100" dirty="0"/>
              <a:t>6ο Εξάµηνο</a:t>
            </a:r>
          </a:p>
          <a:p>
            <a:pPr fontAlgn="base"/>
            <a:r>
              <a:rPr lang="el-GR" sz="1100" dirty="0"/>
              <a:t>5705 Μέσα Μαζικής Επικοινωνίας</a:t>
            </a:r>
          </a:p>
          <a:p>
            <a:pPr fontAlgn="base"/>
            <a:r>
              <a:rPr lang="el-GR" sz="1100" dirty="0"/>
              <a:t>5302 Οικονοµική και Επιχειρήσεις ΙΙ </a:t>
            </a:r>
          </a:p>
          <a:p>
            <a:pPr fontAlgn="base"/>
            <a:r>
              <a:rPr lang="el-GR" sz="1100" dirty="0"/>
              <a:t>5606 Ηλεκτρονικό Μάρκετινγκ</a:t>
            </a:r>
          </a:p>
          <a:p>
            <a:pPr fontAlgn="base"/>
            <a:r>
              <a:rPr lang="el-GR" sz="1100" dirty="0"/>
              <a:t>5605 ∆</a:t>
            </a:r>
            <a:r>
              <a:rPr lang="el-GR" sz="1100" dirty="0" smtClean="0"/>
              <a:t>ιαφήµιση</a:t>
            </a:r>
            <a:endParaRPr lang="el-GR" sz="1100" dirty="0"/>
          </a:p>
          <a:p>
            <a:pPr fontAlgn="base"/>
            <a:r>
              <a:rPr lang="el-GR" sz="1100" dirty="0"/>
              <a:t>z Ξένη </a:t>
            </a:r>
            <a:r>
              <a:rPr lang="el-GR" sz="1100" dirty="0" smtClean="0"/>
              <a:t>Γλώσσα</a:t>
            </a:r>
          </a:p>
          <a:p>
            <a:pPr marL="0" indent="0" fontAlgn="base">
              <a:buNone/>
            </a:pPr>
            <a:endParaRPr lang="el-GR" sz="1100" dirty="0"/>
          </a:p>
          <a:p>
            <a:pPr marL="0" indent="0">
              <a:buNone/>
            </a:pPr>
            <a:r>
              <a:rPr lang="el-GR" sz="1100" dirty="0"/>
              <a:t>8ο Εξάµηνο</a:t>
            </a:r>
          </a:p>
          <a:p>
            <a:pPr fontAlgn="base"/>
            <a:r>
              <a:rPr lang="el-GR" sz="1100" dirty="0"/>
              <a:t>5608 Στρατηγικό </a:t>
            </a:r>
            <a:r>
              <a:rPr lang="el-GR" sz="1100" dirty="0" smtClean="0"/>
              <a:t>Μάρκετινγκ</a:t>
            </a:r>
            <a:r>
              <a:rPr lang="el-GR" sz="1100" dirty="0"/>
              <a:t/>
            </a:r>
            <a:br>
              <a:rPr lang="el-GR" sz="1100" dirty="0"/>
            </a:br>
            <a:endParaRPr lang="el-GR" sz="1100" dirty="0"/>
          </a:p>
        </p:txBody>
      </p:sp>
      <p:sp>
        <p:nvSpPr>
          <p:cNvPr id="4" name="Title 3"/>
          <p:cNvSpPr>
            <a:spLocks noGrp="1"/>
          </p:cNvSpPr>
          <p:nvPr>
            <p:ph type="title"/>
          </p:nvPr>
        </p:nvSpPr>
        <p:spPr>
          <a:xfrm>
            <a:off x="611560" y="5261"/>
            <a:ext cx="7924800" cy="1143000"/>
          </a:xfrm>
        </p:spPr>
        <p:txBody>
          <a:bodyPr anchor="t"/>
          <a:lstStyle/>
          <a:p>
            <a:pPr algn="ctr"/>
            <a:r>
              <a:rPr lang="el-GR" sz="3600" b="1" dirty="0" smtClean="0"/>
              <a:t>Προγραμμα σπουδων</a:t>
            </a:r>
            <a:endParaRPr lang="el-GR" sz="3600" b="1" dirty="0"/>
          </a:p>
        </p:txBody>
      </p:sp>
    </p:spTree>
    <p:extLst>
      <p:ext uri="{BB962C8B-B14F-4D97-AF65-F5344CB8AC3E}">
        <p14:creationId xmlns:p14="http://schemas.microsoft.com/office/powerpoint/2010/main" val="39609333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chor="ctr"/>
          <a:lstStyle/>
          <a:p>
            <a:pPr algn="ctr"/>
            <a:r>
              <a:rPr lang="el-GR" sz="4000" b="1" dirty="0" smtClean="0"/>
              <a:t>μεταπτυχιακα</a:t>
            </a:r>
            <a:endParaRPr lang="el-GR" sz="4000" b="1" dirty="0"/>
          </a:p>
        </p:txBody>
      </p:sp>
      <p:sp>
        <p:nvSpPr>
          <p:cNvPr id="8" name="Content Placeholder 7"/>
          <p:cNvSpPr>
            <a:spLocks noGrp="1"/>
          </p:cNvSpPr>
          <p:nvPr>
            <p:ph sz="quarter" idx="13"/>
          </p:nvPr>
        </p:nvSpPr>
        <p:spPr>
          <a:xfrm>
            <a:off x="611560" y="1556792"/>
            <a:ext cx="7924800" cy="4114800"/>
          </a:xfrm>
        </p:spPr>
        <p:txBody>
          <a:bodyPr>
            <a:noAutofit/>
          </a:bodyPr>
          <a:lstStyle/>
          <a:p>
            <a:pPr marL="0" indent="0">
              <a:buNone/>
            </a:pPr>
            <a:r>
              <a:rPr lang="el-GR" sz="3000" dirty="0"/>
              <a:t>Τα τρία  καλύτερα μεταπτυχιακά στην Ευρώπη είναι:</a:t>
            </a:r>
          </a:p>
          <a:p>
            <a:pPr fontAlgn="base"/>
            <a:r>
              <a:rPr lang="el-GR" sz="3000" dirty="0" smtClean="0"/>
              <a:t>στην Δανία </a:t>
            </a:r>
            <a:r>
              <a:rPr lang="el-GR" sz="2400" dirty="0" smtClean="0"/>
              <a:t>(</a:t>
            </a:r>
            <a:r>
              <a:rPr lang="en-US" sz="2400" dirty="0" smtClean="0"/>
              <a:t>Copenhagen Business School – CBS)</a:t>
            </a:r>
            <a:endParaRPr lang="el-GR" sz="2400" dirty="0"/>
          </a:p>
          <a:p>
            <a:pPr fontAlgn="base"/>
            <a:r>
              <a:rPr lang="el-GR" sz="3000" dirty="0"/>
              <a:t>στην </a:t>
            </a:r>
            <a:r>
              <a:rPr lang="el-GR" sz="3000" dirty="0" smtClean="0"/>
              <a:t>Ισπανία</a:t>
            </a:r>
            <a:r>
              <a:rPr lang="en-US" sz="3000" dirty="0" smtClean="0"/>
              <a:t> </a:t>
            </a:r>
            <a:r>
              <a:rPr lang="en-US" sz="2400" dirty="0" smtClean="0"/>
              <a:t>(ESADE Business School)</a:t>
            </a:r>
            <a:endParaRPr lang="el-GR" sz="2400" dirty="0"/>
          </a:p>
          <a:p>
            <a:pPr fontAlgn="base"/>
            <a:r>
              <a:rPr lang="el-GR" sz="3000" dirty="0"/>
              <a:t>στην </a:t>
            </a:r>
            <a:r>
              <a:rPr lang="el-GR" sz="3000" dirty="0" smtClean="0"/>
              <a:t>Γαλλία</a:t>
            </a:r>
            <a:r>
              <a:rPr lang="en-US" sz="3000" dirty="0" smtClean="0"/>
              <a:t> </a:t>
            </a:r>
            <a:r>
              <a:rPr lang="en-US" sz="2400" dirty="0" smtClean="0"/>
              <a:t>(ESCP Europe Business School)</a:t>
            </a:r>
            <a:r>
              <a:rPr lang="el-GR" sz="3000" dirty="0"/>
              <a:t/>
            </a:r>
            <a:br>
              <a:rPr lang="el-GR" sz="3000" dirty="0"/>
            </a:br>
            <a:endParaRPr lang="el-GR" sz="3000" dirty="0"/>
          </a:p>
        </p:txBody>
      </p:sp>
    </p:spTree>
    <p:extLst>
      <p:ext uri="{BB962C8B-B14F-4D97-AF65-F5344CB8AC3E}">
        <p14:creationId xmlns:p14="http://schemas.microsoft.com/office/powerpoint/2010/main" val="1492590517"/>
      </p:ext>
    </p:extLst>
  </p:cSld>
  <p:clrMapOvr>
    <a:masterClrMapping/>
  </p:clrMapOvr>
  <p:timing>
    <p:tnLst>
      <p:par>
        <p:cTn id="1" dur="indefinite" restart="never" nodeType="tmRoot"/>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82</TotalTime>
  <Words>149</Words>
  <Application>Microsoft Office PowerPoint</Application>
  <PresentationFormat>On-screen Show (4:3)</PresentationFormat>
  <Paragraphs>61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Horizon</vt:lpstr>
      <vt:lpstr>Αναστασια Σταυρογιαννοπουλου σεπ 2014-2015</vt:lpstr>
      <vt:lpstr>Πανεπιστημια ελλαδοσ – βασεισ 2014 </vt:lpstr>
      <vt:lpstr>Marketing και επικοινωνια </vt:lpstr>
      <vt:lpstr>Τμημα μαρκετινγκ &amp; επικοινωνιασ </vt:lpstr>
      <vt:lpstr>Προγραμμα σπουδων</vt:lpstr>
      <vt:lpstr>μεταπτυχιακα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Αναστασία Σταυρογιαννοπούλου</dc:title>
  <dc:creator>User</dc:creator>
  <cp:lastModifiedBy>User</cp:lastModifiedBy>
  <cp:revision>10</cp:revision>
  <dcterms:created xsi:type="dcterms:W3CDTF">2015-03-15T15:07:16Z</dcterms:created>
  <dcterms:modified xsi:type="dcterms:W3CDTF">2015-03-22T16:20:21Z</dcterms:modified>
</cp:coreProperties>
</file>