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7CF5E1-F299-4A56-B846-E99FD96B8C14}" type="datetimeFigureOut">
              <a:rPr lang="el-GR" smtClean="0"/>
              <a:pPr/>
              <a:t>23/3/2015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0AD619-3CB6-4F63-BA07-BE92EC851C3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el-GR" b="1" dirty="0" err="1" smtClean="0"/>
              <a:t>ΚτηνιατρικΕΣ</a:t>
            </a:r>
            <a:r>
              <a:rPr lang="el-GR" b="1" dirty="0" smtClean="0"/>
              <a:t> </a:t>
            </a:r>
            <a:r>
              <a:rPr lang="el-GR" b="1" dirty="0" err="1" smtClean="0"/>
              <a:t>ΣχολΕΣ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2304256"/>
          </a:xfrm>
        </p:spPr>
        <p:txBody>
          <a:bodyPr>
            <a:normAutofit fontScale="92500"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Οι δυο μεγαλύτερες κτηνιατρικές σχόλες στην Ελλάδα είναι  στην </a:t>
            </a:r>
            <a:r>
              <a:rPr lang="el-GR" sz="2800" dirty="0" smtClean="0">
                <a:solidFill>
                  <a:schemeClr val="tx1"/>
                </a:solidFill>
              </a:rPr>
              <a:t>Καρδίτσα και  </a:t>
            </a:r>
            <a:r>
              <a:rPr lang="el-GR" sz="2800" dirty="0" smtClean="0">
                <a:solidFill>
                  <a:schemeClr val="tx1"/>
                </a:solidFill>
              </a:rPr>
              <a:t>στην Θεσσαλονίκη. Έμενα θα με ενδιέφερε να περάσω στην κτηνιατρική σχόλη της Θεσσαλονίκης.</a:t>
            </a:r>
          </a:p>
        </p:txBody>
      </p:sp>
      <p:pic>
        <p:nvPicPr>
          <p:cNvPr id="4" name="3 - Εικόνα" descr="gfgdfgdfgdfgdfgdfgdfgd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293096"/>
            <a:ext cx="3062955" cy="2088232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5929322" y="6143644"/>
            <a:ext cx="2880320" cy="369332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Στραβοκεφάλου </a:t>
            </a:r>
            <a:r>
              <a:rPr lang="el-G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Έ</a:t>
            </a:r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φη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sz="2800" b="1" dirty="0">
                <a:hlinkClick r:id="rId2" action="ppaction://hlinksldjump"/>
              </a:rPr>
              <a:t>Βάσεις εισαγωγής για τις </a:t>
            </a:r>
            <a:r>
              <a:rPr lang="el-GR" sz="2800" b="1" dirty="0" smtClean="0">
                <a:hlinkClick r:id="rId2" action="ppaction://hlinksldjump"/>
              </a:rPr>
              <a:t>Κτηνιατρικές Σχολές</a:t>
            </a:r>
            <a:endParaRPr lang="el-GR" sz="2800" b="1" dirty="0" smtClean="0"/>
          </a:p>
          <a:p>
            <a:endParaRPr lang="el-GR" sz="2800" b="1" dirty="0">
              <a:hlinkClick r:id="rId3" action="ppaction://hlinksldjump"/>
            </a:endParaRPr>
          </a:p>
          <a:p>
            <a:r>
              <a:rPr lang="el-GR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3" action="ppaction://hlinksldjump"/>
              </a:rPr>
              <a:t>Πρόγραμμα σπουδών </a:t>
            </a:r>
            <a:endParaRPr lang="el-GR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Από το </a:t>
            </a:r>
            <a:r>
              <a:rPr lang="el-GR" dirty="0"/>
              <a:t>Υπουργείο Παιδείας οι βάσεις των σχολών για ΑΕΙ και ΤΕΙ όλης της χώρα και μεταξύ αυτών και οι βάσεις για τις 2 Κτηνιατρικές Σχολές της χώρας αλλά και για την Στρατιωτική Κτηνιατρική. Πτώση παρατηρήθηκε σε όλες τις σχολές και οι βάσει διαμορφώνονται ως εξής:</a:t>
            </a:r>
          </a:p>
          <a:p>
            <a:r>
              <a:rPr lang="el-GR" dirty="0"/>
              <a:t>- Η βάση για την Κτηνιατρική Σχολή του Αριστοτέλειου Πανεπιστημίου Θεσσαλονίκης ορίστηκε στα 17587 μόρια σημειώνοντας πτώση 504 μορίων σε σχέση με το 2012. - Η βάση για το τμήμα Κτηνιατρικής του </a:t>
            </a:r>
            <a:r>
              <a:rPr lang="el-GR" dirty="0" smtClean="0"/>
              <a:t>Πανεπιστημίου </a:t>
            </a:r>
            <a:r>
              <a:rPr lang="el-GR" dirty="0"/>
              <a:t>Θεσσαλίας με έδρα την Καρδίτσα, ορίστηκε στα 17308 μόρια σημειώνοντας πτώση 460 μορίων σε σχέση με το 2012. - Τέλος η Στρατιωτική Κτηνιατρική (ΣΣΑΣ) (γενική κατηγορία) εμφάνισε πτώση 392 μορίων σε σχέση με το 2012 και η βάση σταθεροποιήθηκε στα 18524 μόρια.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Κουμπί ενέργειας: Κεντρική σελίδα">
            <a:hlinkClick r:id="rId2" action="ppaction://hlinksldjump" highlightClick="1"/>
          </p:cNvPr>
          <p:cNvSpPr/>
          <p:nvPr/>
        </p:nvSpPr>
        <p:spPr>
          <a:xfrm>
            <a:off x="6516216" y="5949280"/>
            <a:ext cx="936104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/>
          </a:bodyPr>
          <a:lstStyle/>
          <a:p>
            <a:r>
              <a:rPr lang="el-GR" sz="1400" dirty="0" smtClean="0"/>
              <a:t>1 ο Εξάμηνο: Σύνοψη Σπουδών  Διδάσκοντες στους Κύκλους του 1ου Εξαμήνου  1ος Κύκλος: Μόρια – Κύτταρα – Ιστοί  3ος (Ι) Κύκλος: </a:t>
            </a:r>
            <a:r>
              <a:rPr lang="el-GR" sz="1400" dirty="0" err="1" smtClean="0"/>
              <a:t>Βιοστατιστική</a:t>
            </a:r>
            <a:r>
              <a:rPr lang="el-GR" sz="1400" dirty="0" smtClean="0"/>
              <a:t>  4ος (Ι) Κύκλος: Εκτροφή των Ζώων Ι </a:t>
            </a:r>
          </a:p>
          <a:p>
            <a:endParaRPr lang="el-GR" sz="1400" dirty="0" smtClean="0"/>
          </a:p>
          <a:p>
            <a:r>
              <a:rPr lang="el-GR" sz="1400" dirty="0" smtClean="0"/>
              <a:t>2 ο Εξάμηνο: Σύνοψη Σπουδών  Διδάσκοντες στους Κύκλους του 2ου Εξαμήνου  2ος Κύκλος: Δομή και Λειτουργία των Συστημάτων του Σώματος  4ος (ΙΙ) Κύκλος: Εκτροφή των Ζώων ΙΙ </a:t>
            </a:r>
          </a:p>
          <a:p>
            <a:endParaRPr lang="el-GR" sz="1400" dirty="0" smtClean="0"/>
          </a:p>
          <a:p>
            <a:r>
              <a:rPr lang="el-GR" sz="1400" dirty="0" smtClean="0"/>
              <a:t> 3 ο Εξάμηνο: Σύνοψη Σπουδών  Διδάσκοντες στους Κύκλους του 3ου Εξαμήνου  4ος (ΙΙΙ) Κύκλος: Εκτροφή</a:t>
            </a:r>
          </a:p>
          <a:p>
            <a:endParaRPr lang="el-GR" sz="1400" dirty="0" smtClean="0"/>
          </a:p>
          <a:p>
            <a:pPr>
              <a:buNone/>
            </a:pPr>
            <a:endParaRPr lang="el-GR" sz="1400" dirty="0" smtClean="0"/>
          </a:p>
          <a:p>
            <a:r>
              <a:rPr lang="el-GR" sz="1400" dirty="0" smtClean="0"/>
              <a:t>4 ο Εξάμηνο: Σύνοψη Σπουδών και Μαθήματα Επιλογής  Διδάσκοντες στους Κύκλους του 4ου Εξαμήνου  4ος (ΙV) Κύκλος: Εκτροφή των Ζώων ΙV 65ος (ΙI) Κύκλος: Δομή και Λειτουργία των Συστημάτων του Σώματος ΙII  6ος (Ι) Κύκλος: Παθογόνοι Παράγοντες Ι των Ζώων ΙΙΙ  5ος (Ι) Κύκλος: Δομή και Λειτουργία των Συστημάτων του Σώματος ΙΙ</a:t>
            </a:r>
            <a:endParaRPr lang="el-GR" sz="1400" dirty="0"/>
          </a:p>
        </p:txBody>
      </p:sp>
      <p:sp>
        <p:nvSpPr>
          <p:cNvPr id="4" name="3 - Κουμπί ενέργειας: Κεντρική σελίδα">
            <a:hlinkClick r:id="rId2" action="ppaction://hlinksldjump" highlightClick="1"/>
          </p:cNvPr>
          <p:cNvSpPr/>
          <p:nvPr/>
        </p:nvSpPr>
        <p:spPr>
          <a:xfrm>
            <a:off x="5508104" y="5877272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DSFGDSGDFGDSHHTRYHTTTTTTTTTTTT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437112"/>
            <a:ext cx="2895600" cy="1581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- Ορθογώνιο"/>
          <p:cNvSpPr/>
          <p:nvPr/>
        </p:nvSpPr>
        <p:spPr>
          <a:xfrm>
            <a:off x="1259632" y="692696"/>
            <a:ext cx="55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ΤΕΛΟΣ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4 - Εικόνα" descr="DFGDFGDSGTSDFGSDFGTSEDRYDHYDFGHDFG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420888"/>
            <a:ext cx="2895600" cy="20882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213</Words>
  <Application>Microsoft Office PowerPoint</Application>
  <PresentationFormat>Προβολή στην οθόνη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Αφθονία</vt:lpstr>
      <vt:lpstr>ΚτηνιατρικΕΣ ΣχολΕΣ </vt:lpstr>
      <vt:lpstr> </vt:lpstr>
      <vt:lpstr>Διαφάνεια 3</vt:lpstr>
      <vt:lpstr>Διαφάνεια 4</vt:lpstr>
      <vt:lpstr>Διαφάνεια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Dell</dc:creator>
  <cp:lastModifiedBy>11gym</cp:lastModifiedBy>
  <cp:revision>9</cp:revision>
  <dcterms:created xsi:type="dcterms:W3CDTF">2015-02-05T16:45:14Z</dcterms:created>
  <dcterms:modified xsi:type="dcterms:W3CDTF">2015-03-23T06:39:12Z</dcterms:modified>
</cp:coreProperties>
</file>