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05E6-FF2A-44DA-86E4-14C5859DDCC2}" type="datetimeFigureOut">
              <a:rPr lang="el-GR" smtClean="0"/>
              <a:pPr/>
              <a:t>9/3/2015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576-03EA-4B09-8246-7B41E87DDA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5112a7_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997" y="0"/>
            <a:ext cx="9174997" cy="6858000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1619672" y="3284984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/>
              <a:t>ΤΟ ΕΠΑΓΓΕΛΜΑ ΤΟΥ ΠΡΟΓΡΑΜΜΑΤΙΣΤΗ</a:t>
            </a:r>
            <a:endParaRPr lang="el-GR" sz="4000" dirty="0"/>
          </a:p>
        </p:txBody>
      </p:sp>
      <p:sp>
        <p:nvSpPr>
          <p:cNvPr id="5" name="4 - TextBox"/>
          <p:cNvSpPr txBox="1"/>
          <p:nvPr/>
        </p:nvSpPr>
        <p:spPr>
          <a:xfrm>
            <a:off x="5724128" y="188640"/>
            <a:ext cx="3779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Της μαθήτριας: Νεφέλης </a:t>
            </a:r>
            <a:r>
              <a:rPr lang="el-GR" sz="2000" b="1" dirty="0" err="1" smtClean="0"/>
              <a:t>Ζήκα</a:t>
            </a:r>
            <a:endParaRPr lang="el-GR" sz="2000" b="1" dirty="0" smtClean="0"/>
          </a:p>
          <a:p>
            <a:r>
              <a:rPr lang="el-GR" sz="2000" b="1" dirty="0" smtClean="0"/>
              <a:t>Τμήμα :Γ1</a:t>
            </a:r>
          </a:p>
          <a:p>
            <a:r>
              <a:rPr lang="el-GR" sz="2000" b="1" dirty="0" err="1" smtClean="0"/>
              <a:t>Σχ.Έτος</a:t>
            </a:r>
            <a:r>
              <a:rPr lang="el-GR" sz="2000" b="1" dirty="0" smtClean="0"/>
              <a:t>: 2014-2015</a:t>
            </a:r>
          </a:p>
          <a:p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51992" y="6290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39552" y="1196752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5000" dirty="0"/>
              <a:t>Ο προγραμματιστής αναπτύσσει προγράμματα για τους ηλεκτρονικούς υπολογιστές. 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755576" y="6206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ΟΡΙΣΜΟΣ</a:t>
            </a:r>
            <a:r>
              <a:rPr lang="el-GR" sz="2000" dirty="0" smtClean="0"/>
              <a:t>: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1051992" y="62907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39552" y="170080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ανάλυση</a:t>
            </a:r>
            <a:r>
              <a:rPr lang="el-GR" sz="2400" dirty="0" smtClean="0"/>
              <a:t> </a:t>
            </a:r>
            <a:r>
              <a:rPr lang="el-GR" sz="2400" dirty="0"/>
              <a:t>των συγκεκριμένων θεμάτων για τα οποία πρέπει να αναπτυχθεί το </a:t>
            </a:r>
            <a:r>
              <a:rPr lang="el-GR" sz="2400" dirty="0" smtClean="0"/>
              <a:t>πρόγραμμα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επίλυση</a:t>
            </a:r>
            <a:r>
              <a:rPr lang="el-GR" sz="2400" dirty="0" smtClean="0"/>
              <a:t> προβλημάτων,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περιγραφή </a:t>
            </a:r>
            <a:r>
              <a:rPr lang="el-GR" sz="2400" b="1" dirty="0"/>
              <a:t>στοιχείων </a:t>
            </a:r>
            <a:r>
              <a:rPr lang="el-GR" sz="2400" dirty="0"/>
              <a:t>με τα οποία θα δουλεύει το πρόγραμμα και ο αλγόριθμος τους </a:t>
            </a:r>
            <a:r>
              <a:rPr lang="el-GR" sz="2400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δημιουργία </a:t>
            </a:r>
            <a:r>
              <a:rPr lang="el-GR" sz="2400" b="1" dirty="0"/>
              <a:t>των προγραμμάτων</a:t>
            </a:r>
            <a:r>
              <a:rPr lang="el-GR" sz="2400" dirty="0"/>
              <a:t> σε συγκεκριμένη γλώσσα </a:t>
            </a:r>
            <a:r>
              <a:rPr lang="el-GR" sz="2400" dirty="0" smtClean="0"/>
              <a:t>προγραμματισμού χρήση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εκπαίδευση</a:t>
            </a:r>
            <a:r>
              <a:rPr lang="el-GR" sz="2400" dirty="0" smtClean="0"/>
              <a:t> των </a:t>
            </a:r>
            <a:r>
              <a:rPr lang="el-GR" sz="2400" dirty="0"/>
              <a:t>τελικών χρηστών του προγράμματος</a:t>
            </a:r>
            <a:r>
              <a:rPr lang="el-GR" sz="2400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 διορθώσεις </a:t>
            </a:r>
            <a:r>
              <a:rPr lang="el-GR" sz="2400" dirty="0"/>
              <a:t>του ήδη λειτουργικού </a:t>
            </a:r>
            <a:r>
              <a:rPr lang="el-GR" sz="2400" dirty="0" smtClean="0"/>
              <a:t>προγράμματος,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 </a:t>
            </a:r>
            <a:r>
              <a:rPr lang="el-GR" sz="2400" b="1" dirty="0"/>
              <a:t>ενημέρωση και αναβάθμιση </a:t>
            </a:r>
            <a:r>
              <a:rPr lang="el-GR" sz="2400" dirty="0"/>
              <a:t>των προγραμμάτων</a:t>
            </a:r>
            <a:r>
              <a:rPr lang="el-GR" sz="2400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l-GR" sz="2400" b="1" dirty="0" smtClean="0"/>
              <a:t> </a:t>
            </a:r>
            <a:r>
              <a:rPr lang="el-GR" sz="2400" b="1" dirty="0"/>
              <a:t>παρουσίαση </a:t>
            </a:r>
            <a:r>
              <a:rPr lang="el-GR" sz="2400" dirty="0"/>
              <a:t>καινούργιων προγραμμάτων σε πιθανούς πελάτες. 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755576" y="620688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Αντικείμενα του προγραμματιστή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683568" y="119675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39552" y="4046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Προγραμματιστής και γλώσσες προγραμματισμού</a:t>
            </a:r>
            <a:endParaRPr lang="el-GR" sz="2000" dirty="0"/>
          </a:p>
        </p:txBody>
      </p:sp>
      <p:sp>
        <p:nvSpPr>
          <p:cNvPr id="6" name="5 - TextBox"/>
          <p:cNvSpPr txBox="1"/>
          <p:nvPr/>
        </p:nvSpPr>
        <p:spPr>
          <a:xfrm>
            <a:off x="683568" y="126876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προγραμματιστής για να δημιουργήσει ένα πρόγραμμα χρησιμοποιεί τις </a:t>
            </a:r>
            <a:r>
              <a:rPr lang="el-GR" sz="2000" b="1" dirty="0" smtClean="0"/>
              <a:t>γλώσσες προγραμματισμού</a:t>
            </a:r>
            <a:endParaRPr lang="el-GR" sz="20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907976" y="242927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611560" y="2276872"/>
            <a:ext cx="7400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Γλώσσα προγραμματισμού</a:t>
            </a:r>
            <a:r>
              <a:rPr lang="el-GR" sz="2000" dirty="0" smtClean="0"/>
              <a:t> λέγεται μια τεχνητή γλώσσα που μπορεί να χρησιμοποιηθεί για τον έλεγχο μιας μηχανής, συνήθως ενός υπολογιστή. 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Οι γλώσσες προγραμματισμού ορίζονται από ένα </a:t>
            </a:r>
            <a:r>
              <a:rPr lang="el-GR" sz="2000" b="1" dirty="0" smtClean="0"/>
              <a:t>σύνολο συντακτικών και εννοιολογικών κανόνων</a:t>
            </a:r>
            <a:r>
              <a:rPr lang="el-GR" sz="2000" dirty="0" smtClean="0"/>
              <a:t>, που ορίζουν τη δομή και το νόημα, αντίστοιχα, των προτάσεων της γλώσσας.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/>
              <a:t>Οι γλώσσες προγραμματισμού χρησιμοποιούνται για να </a:t>
            </a:r>
            <a:r>
              <a:rPr lang="el-GR" sz="2000" b="1" dirty="0" smtClean="0"/>
              <a:t>διευκολύνουν την οργάνωση και διαχείριση πληροφοριών</a:t>
            </a:r>
            <a:r>
              <a:rPr lang="el-GR" sz="2000" dirty="0" smtClean="0"/>
              <a:t>, αλλά και για την ακριβή διατύπωση αλγορίθμων. 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95536" y="4046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 προγραμματιστής μπορεί να σπουδάσει: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611560" y="112474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Ηλεκτρολόγων μηχανικών και μηχανικών υπολογιστών σε</a:t>
            </a:r>
            <a:r>
              <a:rPr lang="el-GR" b="1" dirty="0" smtClean="0"/>
              <a:t>: </a:t>
            </a:r>
            <a:r>
              <a:rPr lang="el-GR" dirty="0" smtClean="0"/>
              <a:t>(Σύμφωνα με τις βάσεις του 2014)</a:t>
            </a:r>
            <a:r>
              <a:rPr lang="el-GR" b="1" dirty="0" smtClean="0"/>
              <a:t> </a:t>
            </a:r>
            <a:endParaRPr lang="el-GR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err="1" smtClean="0"/>
              <a:t>Θεσ</a:t>
            </a:r>
            <a:r>
              <a:rPr lang="el-GR" dirty="0" smtClean="0"/>
              <a:t>/</a:t>
            </a:r>
            <a:r>
              <a:rPr lang="el-GR" dirty="0" err="1" smtClean="0"/>
              <a:t>νικη</a:t>
            </a:r>
            <a:r>
              <a:rPr lang="el-GR" dirty="0" smtClean="0"/>
              <a:t> (17.767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smtClean="0"/>
              <a:t>Ξάνθη(16.027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smtClean="0"/>
              <a:t>Αθήνα(18.471μόρια)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Πάτρα </a:t>
            </a:r>
            <a:r>
              <a:rPr lang="el-GR" dirty="0" smtClean="0"/>
              <a:t>(16.984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Βόλο(15.916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Χανιά(14.452 μόρια)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539552" y="3501008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Μηχανικών Ηλεκτρονικών υπολογιστών και πληροφορικής </a:t>
            </a:r>
            <a:r>
              <a:rPr lang="el-GR" b="1" dirty="0" smtClean="0"/>
              <a:t>σε</a:t>
            </a:r>
            <a:r>
              <a:rPr lang="el-GR" b="1" dirty="0" smtClean="0">
                <a:sym typeface="Wingdings" pitchFamily="2" charset="2"/>
              </a:rPr>
              <a:t>: </a:t>
            </a:r>
            <a:r>
              <a:rPr lang="el-GR" dirty="0" smtClean="0">
                <a:sym typeface="Wingdings" pitchFamily="2" charset="2"/>
              </a:rPr>
              <a:t>(Σύμφωνα με τις βάσεις του 2014)</a:t>
            </a:r>
            <a:endParaRPr lang="el-GR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Ιωάννινα(13.719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Πάτρα(14.772 μόρια)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467544" y="5013176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Ενώ στην περιοχή μας υπάρχει και η σχολή </a:t>
            </a:r>
            <a:r>
              <a:rPr lang="el-GR" sz="2000" b="1" dirty="0" smtClean="0"/>
              <a:t>μηχανικών πληροφορικής </a:t>
            </a:r>
            <a:r>
              <a:rPr lang="el-GR" sz="2000" dirty="0" smtClean="0"/>
              <a:t>στο ΤΕΙ Ναυπάκτου 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67544" y="476672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Πρόγραμμα σπουδών μηχανικών Η/Υ και τεχνολογίας υπολογιστών</a:t>
            </a:r>
            <a:endParaRPr lang="el-GR" sz="2800" dirty="0"/>
          </a:p>
        </p:txBody>
      </p:sp>
      <p:sp>
        <p:nvSpPr>
          <p:cNvPr id="3" name="2 - TextBox"/>
          <p:cNvSpPr txBox="1"/>
          <p:nvPr/>
        </p:nvSpPr>
        <p:spPr>
          <a:xfrm>
            <a:off x="611560" y="1628800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1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</a:t>
            </a:r>
            <a:r>
              <a:rPr lang="el-GR" dirty="0" smtClean="0"/>
              <a:t> Διαφορικός λογισμός και μαθηματική ανάλυση, Φυσική ,Γραμμική άλγεβρα, Τεχνικό σχέδιο</a:t>
            </a:r>
          </a:p>
          <a:p>
            <a:r>
              <a:rPr lang="el-GR" b="1" u="sng" dirty="0" smtClean="0"/>
              <a:t>2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</a:t>
            </a:r>
            <a:r>
              <a:rPr lang="el-GR" u="sng" dirty="0" smtClean="0"/>
              <a:t> </a:t>
            </a:r>
            <a:r>
              <a:rPr lang="el-GR" dirty="0" smtClean="0"/>
              <a:t>Εισαγωγή στην ψηφιακή λογική, Φυσική, Διαφορικές εξισώσεις, Αρχές προγραμματισμού, Συναρτήσεις πολλών μεταβλητών και Διανυσματική ανάλυση</a:t>
            </a:r>
          </a:p>
          <a:p>
            <a:r>
              <a:rPr lang="el-GR" b="1" u="sng" dirty="0" smtClean="0"/>
              <a:t>3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 </a:t>
            </a:r>
            <a:r>
              <a:rPr lang="el-GR" dirty="0" smtClean="0"/>
              <a:t>Ηλεκτρικά κυκλώματα και μετρήσεις ,Αριθμητική ανάλυση, </a:t>
            </a:r>
            <a:r>
              <a:rPr lang="el-GR" dirty="0" err="1" smtClean="0"/>
              <a:t>Πιθανοθεωρία</a:t>
            </a:r>
            <a:r>
              <a:rPr lang="el-GR" dirty="0" smtClean="0"/>
              <a:t> και στατιστική, Στερεά κατάσταση της ύλης, Τεχνική μηχανική, Εφαρμοσμένα μαθηματικά, Ψηφιακή λογική σχεδίαση</a:t>
            </a:r>
          </a:p>
          <a:p>
            <a:r>
              <a:rPr lang="el-GR" b="1" u="sng" dirty="0" smtClean="0"/>
              <a:t>4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 </a:t>
            </a:r>
            <a:r>
              <a:rPr lang="el-GR" dirty="0" smtClean="0"/>
              <a:t>Θεωρία ηλεκτρικ</a:t>
            </a:r>
            <a:r>
              <a:rPr lang="el-GR" dirty="0" smtClean="0"/>
              <a:t>ώ</a:t>
            </a:r>
            <a:r>
              <a:rPr lang="el-GR" dirty="0" smtClean="0"/>
              <a:t>ν κυκλωμάτων, Ανάλυση κυκλωμάτων ισχύος, Οργάνωση Η/Υ, Δίκτυα επικοινωνίας Η/Υ, Σήματα και συστήματα, Εφαρμοσμένα μαθηματικά</a:t>
            </a:r>
          </a:p>
          <a:p>
            <a:r>
              <a:rPr lang="el-GR" b="1" u="sng" dirty="0" smtClean="0"/>
              <a:t>5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 </a:t>
            </a:r>
            <a:r>
              <a:rPr lang="el-GR" dirty="0" smtClean="0"/>
              <a:t>Ηλεκτρομαγνητικά πεδία, Ηλεκτρικές μηχανές, Συστήματα αυτόματου ελέγχου, Σήματα και συστήματα, Συστήματα επικοινωνιών</a:t>
            </a:r>
          </a:p>
          <a:p>
            <a:r>
              <a:rPr lang="el-GR" b="1" u="sng" dirty="0" smtClean="0"/>
              <a:t>6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εξάμηνο: </a:t>
            </a:r>
            <a:r>
              <a:rPr lang="el-GR" dirty="0" smtClean="0"/>
              <a:t>Ηλεκτρομαγνητικά πεδία, Εισαγωγή στα συστήματα ηλεκτρικής ενέργειας, Ηλεκτρικές μηχανές, Ψηφιακά συστήματα ελέγχου, Αλγόριθμοι και δομές δεδομένων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611560" y="594928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dirty="0" smtClean="0"/>
              <a:t>Στα εξάμηνα 7-10 διδάσκονται μαθήματα ανάλογα με τον κύκλο επιλογής του κάθε μαθητή.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345</Words>
  <Application>Microsoft Office PowerPoint</Application>
  <PresentationFormat>Προβολή στην οθόνη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Αλέξανδρος</dc:creator>
  <cp:lastModifiedBy>Αλέξανδρος</cp:lastModifiedBy>
  <cp:revision>16</cp:revision>
  <dcterms:created xsi:type="dcterms:W3CDTF">2015-01-12T18:33:44Z</dcterms:created>
  <dcterms:modified xsi:type="dcterms:W3CDTF">2015-03-09T19:21:25Z</dcterms:modified>
</cp:coreProperties>
</file>